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9" r:id="rId1"/>
  </p:sldMasterIdLst>
  <p:sldIdLst>
    <p:sldId id="256" r:id="rId2"/>
    <p:sldId id="257" r:id="rId3"/>
    <p:sldId id="262" r:id="rId4"/>
    <p:sldId id="258" r:id="rId5"/>
    <p:sldId id="263" r:id="rId6"/>
    <p:sldId id="259" r:id="rId7"/>
    <p:sldId id="264" r:id="rId8"/>
    <p:sldId id="260" r:id="rId9"/>
    <p:sldId id="265" r:id="rId10"/>
    <p:sldId id="261" r:id="rId11"/>
    <p:sldId id="266" r:id="rId1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49"/>
    <p:restoredTop sz="94709"/>
  </p:normalViewPr>
  <p:slideViewPr>
    <p:cSldViewPr snapToGrid="0">
      <p:cViewPr varScale="1">
        <p:scale>
          <a:sx n="105" d="100"/>
          <a:sy n="105" d="100"/>
        </p:scale>
        <p:origin x="11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1T21:29:10.2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E56D6-F195-48D7-978E-7EE16D4304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6946" y="1104900"/>
            <a:ext cx="8376514" cy="3120504"/>
          </a:xfrm>
        </p:spPr>
        <p:txBody>
          <a:bodyPr anchor="b">
            <a:normAutofit/>
          </a:bodyPr>
          <a:lstStyle>
            <a:lvl1pPr algn="ctr">
              <a:lnSpc>
                <a:spcPct val="11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A72F42-5C88-4F7D-803B-C371B570D7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08039" y="4442385"/>
            <a:ext cx="6074328" cy="984023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i="0" spc="16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0384F3-2D6A-49F6-8F79-F3955E904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9259A-1FE3-4FF9-8A07-BDD8177164ED}" type="datetime4">
              <a:rPr lang="en-US" smtClean="0"/>
              <a:t>May 24,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363F32-CD31-4801-BAE4-09EEB1262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D5D34C-49ED-4ADB-8693-73B790764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433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0171A2-02C1-4543-8B6B-FCF7E69712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50879" y="1825625"/>
            <a:ext cx="9810604" cy="4516696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95027C-A386-44E4-AFE1-33AFFDA3A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C3C8F-D4A7-4EAD-92AD-82C91CB8BB85}" type="datetime4">
              <a:rPr lang="en-US" smtClean="0"/>
              <a:t>May 24,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1BF710-0558-4457-825D-48713CAED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A7F93D-5DC3-4C36-AEB0-79CDB15C3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‹nr.›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7CFC0C8-11FE-4003-B2D6-B7B8E2790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6442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EB41C5-3638-439D-BA61-4DAA142226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464025"/>
            <a:ext cx="2161540" cy="580029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9B91A0-A376-483C-926E-189F376E55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464023"/>
            <a:ext cx="7886700" cy="58002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14134E-B7D5-4664-BB2E-6A98ED630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11D41-E33C-4BC7-8272-37E8417FD097}" type="datetime4">
              <a:rPr lang="en-US" smtClean="0"/>
              <a:t>May 24,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A54E2A-B1CE-4F2E-9D9A-D47E514D5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E7C304-46A8-4179-87A2-B8CC10BAA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918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7B333-9E16-4502-96B5-3F586B7E0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D0795-5EC7-4FF8-9FC7-22AFA3C552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A2DA5B-9862-4A23-8FEC-5C1ABC2EEF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0506456" y="5074920"/>
            <a:ext cx="2647667" cy="365125"/>
          </a:xfrm>
        </p:spPr>
        <p:txBody>
          <a:bodyPr/>
          <a:lstStyle/>
          <a:p>
            <a:fld id="{5D340FED-6E95-4177-A7EF-CD303B9E611D}" type="datetime4">
              <a:rPr lang="en-US" smtClean="0"/>
              <a:t>May 24,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D9A4B-0DA7-46BB-9DCE-3F26075C4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10451592" y="1408176"/>
            <a:ext cx="277049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6A7C47-81AC-431C-A7C3-2BC71AD14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58016" y="3136392"/>
            <a:ext cx="545911" cy="580029"/>
          </a:xfrm>
        </p:spPr>
        <p:txBody>
          <a:bodyPr/>
          <a:lstStyle/>
          <a:p>
            <a:fld id="{9D4AEF59-F28E-467C-9EA3-92D1CFAD475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089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D2E47-4DC7-46C4-9407-FA4CF7E0A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2513" y="1709738"/>
            <a:ext cx="9087774" cy="3438524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F7B502-122E-4177-A408-FC436A2542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2513" y="5148262"/>
            <a:ext cx="8844522" cy="113823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29696-2AEF-4765-B33E-7DA328E46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962CB-39AD-45A9-800F-54DAB53D6021}" type="datetime4">
              <a:rPr lang="en-US" smtClean="0"/>
              <a:t>May 24,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29B2E4-2F1C-4FEE-AAB2-4FCC3EEFD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27D4B8-E107-480A-AA17-261CA49BB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319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8BAE8-3305-4F08-BECB-56AD7FD4E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7021AC-6D8D-4D24-8B01-8AE8F41BE4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0878" y="1825624"/>
            <a:ext cx="4473622" cy="4460875"/>
          </a:xfrm>
        </p:spPr>
        <p:txBody>
          <a:bodyPr/>
          <a:lstStyle>
            <a:lvl2pPr marL="274320" indent="0">
              <a:buFontTx/>
              <a:buNone/>
              <a:defRPr/>
            </a:lvl2pPr>
            <a:lvl3pPr marL="502920">
              <a:defRPr/>
            </a:lvl3pPr>
            <a:lvl4pPr marL="548640" indent="0">
              <a:buFontTx/>
              <a:buNone/>
              <a:defRPr/>
            </a:lvl4pPr>
            <a:lvl5pPr marL="731520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E7F49C-3DB3-40B7-89B3-E3BC32FC11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44540" y="1825624"/>
            <a:ext cx="5016943" cy="44608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E33D58-BDF5-4F1F-806B-0491CB362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DF93D-55AB-4606-B9D7-742F1FC51983}" type="datetime4">
              <a:rPr lang="en-US" smtClean="0"/>
              <a:t>May 24, 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8BCBFD-1FE1-441A-B3AF-C3E7E7B8D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0CE272-E6FB-455B-BACB-2471D66D9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1375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73A4FB-9EF5-4D6C-A275-2DE1077A29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1563" y="1835219"/>
            <a:ext cx="445293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C9972A-4D34-4A9F-84EB-8D64A703B5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71562" y="2717801"/>
            <a:ext cx="4452938" cy="3559452"/>
          </a:xfrm>
        </p:spPr>
        <p:txBody>
          <a:bodyPr/>
          <a:lstStyle>
            <a:lvl2pPr marL="274320" indent="0">
              <a:buFontTx/>
              <a:buNone/>
              <a:defRPr/>
            </a:lvl2pPr>
            <a:lvl3pPr marL="548640">
              <a:defRPr/>
            </a:lvl3pPr>
            <a:lvl4pPr marL="594360" indent="0">
              <a:buFontTx/>
              <a:buNone/>
              <a:defRPr/>
            </a:lvl4pPr>
            <a:lvl5pPr marL="822960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BBDDE3-C8D7-4600-8259-24E1F8118A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44540" y="1835219"/>
            <a:ext cx="5016943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649FFF-44C7-4256-AFE1-C5457C7AB5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44540" y="2717800"/>
            <a:ext cx="5016943" cy="3559453"/>
          </a:xfrm>
        </p:spPr>
        <p:txBody>
          <a:bodyPr/>
          <a:lstStyle>
            <a:lvl2pPr marL="457200" indent="0">
              <a:buNone/>
              <a:defRPr/>
            </a:lvl2pPr>
            <a:lvl3pPr marL="548640">
              <a:defRPr/>
            </a:lvl3pPr>
            <a:lvl4pPr marL="594360" indent="0">
              <a:buFontTx/>
              <a:buNone/>
              <a:defRPr/>
            </a:lvl4pPr>
            <a:lvl5pPr marL="822960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EC6ACF-080E-4B7C-B0C0-77E90C16E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2841D-FB5C-47AB-B2FF-32E855C1EA71}" type="datetime4">
              <a:rPr lang="en-US" smtClean="0"/>
              <a:t>May 24, 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A68C0B-BC90-4ADA-B6E6-2B30BFF9E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BCE559-C82B-4E27-965B-4AC3C66FC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‹nr.›</a:t>
            </a:fld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3752B99E-38EC-4745-889B-124D34759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34020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DE7304-D393-47F0-ACCC-1F72EFCCE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537E9-D174-424D-BEE8-AFC4CA5F9F97}" type="datetime4">
              <a:rPr lang="en-US" smtClean="0"/>
              <a:t>May 24, 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8451FF-032D-4787-BA4B-5EB415494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B7511D-7256-4A08-BF62-3B3F821A6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‹nr.›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3FCDA27-1C47-4EA1-A160-EC91FD88B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94618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DE8ADA-7BF8-433A-8770-61C690F37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A44C0-F7AC-49C2-8289-1E7A86D9FB50}" type="datetime4">
              <a:rPr lang="en-US" smtClean="0"/>
              <a:t>May 24, 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6357B86-EC22-49C6-BBC6-639D57D1A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63764B-CF91-4C81-B4C3-5B5E5A973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195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E4801-B0C7-4458-B413-24D6E68FA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633" y="457200"/>
            <a:ext cx="4170355" cy="191750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FA0C76-733A-488A-89FB-7D04FD64B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1637" y="457200"/>
            <a:ext cx="5562601" cy="5943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45B9DE-016A-4B31-BB52-99C76E28B4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3633" y="2374708"/>
            <a:ext cx="4170355" cy="40260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ED6CC3-66DD-4D9A-A9C7-F588BA88C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B84BC-6E78-40D1-8831-40AB1F596614}" type="datetime4">
              <a:rPr lang="en-US" smtClean="0"/>
              <a:t>May 24, 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359FC8-04EF-4F7D-8E43-4EE0E95DA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71C964-4227-4DEE-87A1-026162DDF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291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0EB4E-D4BB-4C86-A820-63474E5A4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038" y="457199"/>
            <a:ext cx="3913241" cy="19288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4FA99A1-8FAF-415D-A399-1B2C2A0F23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57752" y="457200"/>
            <a:ext cx="6110288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A15BEE-9915-4637-85A2-2AF2872C72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2038" y="2386013"/>
            <a:ext cx="3913241" cy="40147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73427C-3B67-4ED4-925D-04B9C09AA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A080F-3961-4D42-BEDE-84A1FED032F1}" type="datetime4">
              <a:rPr lang="en-US" smtClean="0"/>
              <a:t>May 24, 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B5DAFD-22DE-4E9E-9C72-B16C1F273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E8EE99-49CC-4A30-8ADA-39EFD8DAA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004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customXml" Target="../ink/ink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erson in a dark room&#10;&#10;Description automatically generated">
            <a:extLst>
              <a:ext uri="{FF2B5EF4-FFF2-40B4-BE49-F238E27FC236}">
                <a16:creationId xmlns:a16="http://schemas.microsoft.com/office/drawing/2014/main" id="{DEB2E8C4-C3E7-4048-A43D-9859510CFA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FBD2E1-C16B-4996-869C-DD03823A8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879" y="609601"/>
            <a:ext cx="9810604" cy="12160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44DB6A-ED8E-4755-BC7A-B7AA65244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0879" y="1825624"/>
            <a:ext cx="9810604" cy="4428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F5CE27-B558-4B88-ACE3-B70423127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09243" y="5071825"/>
            <a:ext cx="26476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spc="3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fld id="{A33960BD-7AC1-4217-9611-AAA56D3EE38F}" type="datetime4">
              <a:rPr lang="en-US" smtClean="0"/>
              <a:pPr/>
              <a:t>May 24, 2024</a:t>
            </a:fld>
            <a:endParaRPr lang="en-US" dirty="0">
              <a:latin typeface="+mn-lt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CE5D61-F203-4F00-9CF1-AB0AE4937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447827" y="1407402"/>
            <a:ext cx="27704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cap="all" spc="3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endParaRPr lang="en-US" dirty="0">
              <a:latin typeface="+mn-lt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FF38BD-5F38-4F6E-B5DD-EB1AF06002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0121" y="3138985"/>
            <a:ext cx="545911" cy="5800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fld id="{9D4AEF59-F28E-467C-9EA3-92D1CFAD475A}" type="slidenum">
              <a:rPr lang="en-US" smtClean="0"/>
              <a:pPr/>
              <a:t>‹nr.›</a:t>
            </a:fld>
            <a:endParaRPr lang="en-US">
              <a:latin typeface="+mn-lt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</a:extLst>
              </p14:cNvPr>
              <p14:cNvContentPartPr/>
              <p14:nvPr/>
            </p14:nvContentPartPr>
            <p14:xfrm>
              <a:off x="12490710" y="6342652"/>
              <a:ext cx="360" cy="36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87544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88" r:id="rId7"/>
    <p:sldLayoutId id="2147483689" r:id="rId8"/>
    <p:sldLayoutId id="2147483690" r:id="rId9"/>
    <p:sldLayoutId id="2147483691" r:id="rId10"/>
    <p:sldLayoutId id="2147483698" r:id="rId11"/>
  </p:sldLayoutIdLst>
  <p:hf sldNum="0" hdr="0" ftr="0" dt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2800" kern="1200" cap="all" spc="600" baseline="0">
          <a:solidFill>
            <a:schemeClr val="tx1">
              <a:lumMod val="85000"/>
              <a:lumOff val="15000"/>
            </a:schemeClr>
          </a:solidFill>
          <a:latin typeface="+mj-lt"/>
          <a:ea typeface="Batang" panose="02030600000101010101" pitchFamily="18" charset="-127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SzPct val="80000"/>
        <a:buFont typeface="Arial" panose="020B0604020202020204" pitchFamily="34" charset="0"/>
        <a:buChar char="•"/>
        <a:defRPr sz="20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1pPr>
      <a:lvl2pPr marL="274320" indent="0" algn="l" defTabSz="914400" rtl="0" eaLnBrk="1" latinLnBrk="0" hangingPunct="1">
        <a:lnSpc>
          <a:spcPct val="100000"/>
        </a:lnSpc>
        <a:spcBef>
          <a:spcPts val="500"/>
        </a:spcBef>
        <a:buFontTx/>
        <a:buNone/>
        <a:defRPr sz="18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2pPr>
      <a:lvl3pPr marL="605790" indent="-28575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3pPr>
      <a:lvl4pPr marL="630936" indent="0" algn="l" defTabSz="914400" rtl="0" eaLnBrk="1" latinLnBrk="0" hangingPunct="1">
        <a:lnSpc>
          <a:spcPct val="100000"/>
        </a:lnSpc>
        <a:spcBef>
          <a:spcPts val="500"/>
        </a:spcBef>
        <a:buFontTx/>
        <a:buNone/>
        <a:defRPr sz="14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4pPr>
      <a:lvl5pPr marL="82296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4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8">
            <a:extLst>
              <a:ext uri="{FF2B5EF4-FFF2-40B4-BE49-F238E27FC236}">
                <a16:creationId xmlns:a16="http://schemas.microsoft.com/office/drawing/2014/main" id="{0E91F5CA-B392-444C-88E3-BF5BAAEBDE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10">
            <a:extLst>
              <a:ext uri="{FF2B5EF4-FFF2-40B4-BE49-F238E27FC236}">
                <a16:creationId xmlns:a16="http://schemas.microsoft.com/office/drawing/2014/main" id="{0459807F-B6FA-44D3-9A53-C55B6B5688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80681"/>
            <a:ext cx="12192000" cy="277731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EABA9C-F21B-F75B-C947-9BC4C8D9FC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3328" y="4015121"/>
            <a:ext cx="10160000" cy="884518"/>
          </a:xfrm>
        </p:spPr>
        <p:txBody>
          <a:bodyPr anchor="t">
            <a:normAutofit/>
          </a:bodyPr>
          <a:lstStyle/>
          <a:p>
            <a:r>
              <a:rPr lang="nl-NL" dirty="0"/>
              <a:t>Jaarthema: ‘Hoor, Hij spreekt’	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1CEDDA4-EC92-D5BB-CA32-23C2B2CE7C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27292" y="4225860"/>
            <a:ext cx="6373908" cy="1243480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nl-NL" sz="2400" dirty="0"/>
              <a:t>Over Gods stem horen in een geestelijk, ontvankelijk </a:t>
            </a:r>
            <a:r>
              <a:rPr lang="nl-NL" sz="2400" dirty="0" err="1"/>
              <a:t>bijbellezen</a:t>
            </a:r>
            <a:r>
              <a:rPr lang="nl-NL" sz="2400" dirty="0"/>
              <a:t>.</a:t>
            </a:r>
          </a:p>
        </p:txBody>
      </p:sp>
      <p:pic>
        <p:nvPicPr>
          <p:cNvPr id="43" name="Picture 3">
            <a:extLst>
              <a:ext uri="{FF2B5EF4-FFF2-40B4-BE49-F238E27FC236}">
                <a16:creationId xmlns:a16="http://schemas.microsoft.com/office/drawing/2014/main" id="{576856E6-9115-648F-CBD1-BAB6D521AA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5624"/>
          <a:stretch/>
        </p:blipFill>
        <p:spPr>
          <a:xfrm>
            <a:off x="20" y="10"/>
            <a:ext cx="12191979" cy="4263071"/>
          </a:xfrm>
          <a:custGeom>
            <a:avLst/>
            <a:gdLst/>
            <a:ahLst/>
            <a:cxnLst/>
            <a:rect l="l" t="t" r="r" b="b"/>
            <a:pathLst>
              <a:path w="12191999" h="5886533">
                <a:moveTo>
                  <a:pt x="4721173" y="4907914"/>
                </a:moveTo>
                <a:lnTo>
                  <a:pt x="4722109" y="4908125"/>
                </a:lnTo>
                <a:cubicBezTo>
                  <a:pt x="4721143" y="4908767"/>
                  <a:pt x="4718263" y="4909373"/>
                  <a:pt x="4717199" y="4909396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5751311"/>
                </a:lnTo>
                <a:lnTo>
                  <a:pt x="12140860" y="5770509"/>
                </a:lnTo>
                <a:cubicBezTo>
                  <a:pt x="12126656" y="5772723"/>
                  <a:pt x="12093589" y="5827925"/>
                  <a:pt x="12080161" y="5826358"/>
                </a:cubicBezTo>
                <a:cubicBezTo>
                  <a:pt x="11978188" y="5850511"/>
                  <a:pt x="11967361" y="5873564"/>
                  <a:pt x="11917885" y="5861578"/>
                </a:cubicBezTo>
                <a:cubicBezTo>
                  <a:pt x="11872779" y="5859863"/>
                  <a:pt x="11928861" y="5896778"/>
                  <a:pt x="11894610" y="5883738"/>
                </a:cubicBezTo>
                <a:cubicBezTo>
                  <a:pt x="11860359" y="5870698"/>
                  <a:pt x="11736091" y="5807232"/>
                  <a:pt x="11712379" y="5783337"/>
                </a:cubicBezTo>
                <a:cubicBezTo>
                  <a:pt x="11688667" y="5759442"/>
                  <a:pt x="11627912" y="5782933"/>
                  <a:pt x="11585366" y="5740371"/>
                </a:cubicBezTo>
                <a:lnTo>
                  <a:pt x="11516470" y="5663679"/>
                </a:lnTo>
                <a:cubicBezTo>
                  <a:pt x="11468274" y="5661847"/>
                  <a:pt x="11507335" y="5626593"/>
                  <a:pt x="11462692" y="5610127"/>
                </a:cubicBezTo>
                <a:cubicBezTo>
                  <a:pt x="11417567" y="5608500"/>
                  <a:pt x="11408021" y="5556613"/>
                  <a:pt x="11369712" y="5548654"/>
                </a:cubicBezTo>
                <a:cubicBezTo>
                  <a:pt x="11354317" y="5554704"/>
                  <a:pt x="11288328" y="5499810"/>
                  <a:pt x="11273969" y="5488986"/>
                </a:cubicBezTo>
                <a:cubicBezTo>
                  <a:pt x="11231913" y="5490378"/>
                  <a:pt x="11221973" y="5480544"/>
                  <a:pt x="11195084" y="5467967"/>
                </a:cubicBezTo>
                <a:cubicBezTo>
                  <a:pt x="11164086" y="5497749"/>
                  <a:pt x="11171649" y="5471790"/>
                  <a:pt x="11143408" y="5468614"/>
                </a:cubicBezTo>
                <a:cubicBezTo>
                  <a:pt x="11125906" y="5464975"/>
                  <a:pt x="11102603" y="5460835"/>
                  <a:pt x="11085935" y="5459365"/>
                </a:cubicBezTo>
                <a:cubicBezTo>
                  <a:pt x="11057493" y="5459661"/>
                  <a:pt x="11029906" y="5441496"/>
                  <a:pt x="11030953" y="5456484"/>
                </a:cubicBezTo>
                <a:cubicBezTo>
                  <a:pt x="11007784" y="5459001"/>
                  <a:pt x="10982005" y="5463178"/>
                  <a:pt x="10951060" y="5461240"/>
                </a:cubicBezTo>
                <a:cubicBezTo>
                  <a:pt x="10885365" y="5424406"/>
                  <a:pt x="10915288" y="5460968"/>
                  <a:pt x="10857721" y="5448157"/>
                </a:cubicBezTo>
                <a:cubicBezTo>
                  <a:pt x="10806646" y="5435790"/>
                  <a:pt x="10707075" y="5402712"/>
                  <a:pt x="10644616" y="5387039"/>
                </a:cubicBezTo>
                <a:cubicBezTo>
                  <a:pt x="10616446" y="5382224"/>
                  <a:pt x="10558603" y="5371613"/>
                  <a:pt x="10519277" y="5366793"/>
                </a:cubicBezTo>
                <a:cubicBezTo>
                  <a:pt x="10495461" y="5368312"/>
                  <a:pt x="10473830" y="5354868"/>
                  <a:pt x="10445981" y="5364735"/>
                </a:cubicBezTo>
                <a:cubicBezTo>
                  <a:pt x="10436536" y="5368773"/>
                  <a:pt x="10409281" y="5367966"/>
                  <a:pt x="10383865" y="5360888"/>
                </a:cubicBezTo>
                <a:cubicBezTo>
                  <a:pt x="10374827" y="5369095"/>
                  <a:pt x="10347864" y="5360432"/>
                  <a:pt x="10336852" y="5360277"/>
                </a:cubicBezTo>
                <a:cubicBezTo>
                  <a:pt x="10323586" y="5366987"/>
                  <a:pt x="10274741" y="5357921"/>
                  <a:pt x="10261098" y="5350526"/>
                </a:cubicBezTo>
                <a:lnTo>
                  <a:pt x="10126497" y="5339011"/>
                </a:lnTo>
                <a:lnTo>
                  <a:pt x="10082166" y="5336916"/>
                </a:lnTo>
                <a:cubicBezTo>
                  <a:pt x="10074567" y="5338985"/>
                  <a:pt x="10046860" y="5337657"/>
                  <a:pt x="10039237" y="5338580"/>
                </a:cubicBezTo>
                <a:cubicBezTo>
                  <a:pt x="9998458" y="5328479"/>
                  <a:pt x="9984394" y="5327989"/>
                  <a:pt x="9960016" y="5323065"/>
                </a:cubicBezTo>
                <a:cubicBezTo>
                  <a:pt x="9918980" y="5322923"/>
                  <a:pt x="9888741" y="5326122"/>
                  <a:pt x="9847789" y="5316297"/>
                </a:cubicBezTo>
                <a:lnTo>
                  <a:pt x="9728306" y="5296090"/>
                </a:lnTo>
                <a:cubicBezTo>
                  <a:pt x="9675056" y="5305676"/>
                  <a:pt x="9602035" y="5297282"/>
                  <a:pt x="9584504" y="5284670"/>
                </a:cubicBezTo>
                <a:cubicBezTo>
                  <a:pt x="9518952" y="5270394"/>
                  <a:pt x="9415429" y="5244268"/>
                  <a:pt x="9343049" y="5238968"/>
                </a:cubicBezTo>
                <a:lnTo>
                  <a:pt x="9231367" y="5187063"/>
                </a:lnTo>
                <a:lnTo>
                  <a:pt x="9194807" y="5176984"/>
                </a:lnTo>
                <a:lnTo>
                  <a:pt x="9189243" y="5167745"/>
                </a:lnTo>
                <a:lnTo>
                  <a:pt x="9151229" y="5156543"/>
                </a:lnTo>
                <a:lnTo>
                  <a:pt x="9150207" y="5157608"/>
                </a:lnTo>
                <a:cubicBezTo>
                  <a:pt x="9147045" y="5159739"/>
                  <a:pt x="9143081" y="5160831"/>
                  <a:pt x="9137315" y="5159777"/>
                </a:cubicBezTo>
                <a:cubicBezTo>
                  <a:pt x="9138862" y="5179261"/>
                  <a:pt x="9130952" y="5165972"/>
                  <a:pt x="9113809" y="5161143"/>
                </a:cubicBezTo>
                <a:cubicBezTo>
                  <a:pt x="9112388" y="5190326"/>
                  <a:pt x="9068114" y="5155892"/>
                  <a:pt x="9053450" y="5169457"/>
                </a:cubicBezTo>
                <a:lnTo>
                  <a:pt x="9005483" y="5166172"/>
                </a:lnTo>
                <a:lnTo>
                  <a:pt x="9005198" y="5166412"/>
                </a:lnTo>
                <a:cubicBezTo>
                  <a:pt x="9003143" y="5166632"/>
                  <a:pt x="9000324" y="5166304"/>
                  <a:pt x="8996229" y="5165201"/>
                </a:cubicBezTo>
                <a:lnTo>
                  <a:pt x="8990391" y="5163140"/>
                </a:lnTo>
                <a:lnTo>
                  <a:pt x="8974334" y="5159914"/>
                </a:lnTo>
                <a:lnTo>
                  <a:pt x="8968008" y="5160614"/>
                </a:lnTo>
                <a:lnTo>
                  <a:pt x="8963045" y="5162839"/>
                </a:lnTo>
                <a:cubicBezTo>
                  <a:pt x="8954690" y="5154888"/>
                  <a:pt x="8955517" y="5145940"/>
                  <a:pt x="8928985" y="5166027"/>
                </a:cubicBezTo>
                <a:cubicBezTo>
                  <a:pt x="8898031" y="5165007"/>
                  <a:pt x="8789300" y="5150352"/>
                  <a:pt x="8752441" y="5146795"/>
                </a:cubicBezTo>
                <a:cubicBezTo>
                  <a:pt x="8719819" y="5136075"/>
                  <a:pt x="8748194" y="5149736"/>
                  <a:pt x="8707844" y="5144694"/>
                </a:cubicBezTo>
                <a:cubicBezTo>
                  <a:pt x="8671606" y="5125159"/>
                  <a:pt x="8639142" y="5141599"/>
                  <a:pt x="8596068" y="5136122"/>
                </a:cubicBezTo>
                <a:lnTo>
                  <a:pt x="8525227" y="5150964"/>
                </a:lnTo>
                <a:lnTo>
                  <a:pt x="8510980" y="5145049"/>
                </a:lnTo>
                <a:lnTo>
                  <a:pt x="8506164" y="5142048"/>
                </a:lnTo>
                <a:cubicBezTo>
                  <a:pt x="8502646" y="5140271"/>
                  <a:pt x="8500045" y="5139460"/>
                  <a:pt x="8497965" y="5139310"/>
                </a:cubicBezTo>
                <a:lnTo>
                  <a:pt x="8497591" y="5139489"/>
                </a:lnTo>
                <a:lnTo>
                  <a:pt x="8490246" y="5136439"/>
                </a:lnTo>
                <a:lnTo>
                  <a:pt x="8367179" y="5122397"/>
                </a:lnTo>
                <a:cubicBezTo>
                  <a:pt x="8362021" y="5120372"/>
                  <a:pt x="8357730" y="5120720"/>
                  <a:pt x="8353796" y="5122203"/>
                </a:cubicBezTo>
                <a:lnTo>
                  <a:pt x="8352369" y="5123043"/>
                </a:lnTo>
                <a:lnTo>
                  <a:pt x="8320101" y="5105625"/>
                </a:lnTo>
                <a:lnTo>
                  <a:pt x="8314429" y="5105299"/>
                </a:lnTo>
                <a:lnTo>
                  <a:pt x="8295170" y="5091404"/>
                </a:lnTo>
                <a:lnTo>
                  <a:pt x="8284273" y="5085581"/>
                </a:lnTo>
                <a:lnTo>
                  <a:pt x="8283146" y="5081138"/>
                </a:lnTo>
                <a:cubicBezTo>
                  <a:pt x="8280842" y="5077893"/>
                  <a:pt x="8276148" y="5075245"/>
                  <a:pt x="8266072" y="5073963"/>
                </a:cubicBezTo>
                <a:lnTo>
                  <a:pt x="8263373" y="5074193"/>
                </a:lnTo>
                <a:lnTo>
                  <a:pt x="8252030" y="5064350"/>
                </a:lnTo>
                <a:cubicBezTo>
                  <a:pt x="8248856" y="5060500"/>
                  <a:pt x="8246644" y="5056218"/>
                  <a:pt x="8245831" y="5051358"/>
                </a:cubicBezTo>
                <a:cubicBezTo>
                  <a:pt x="8181824" y="5054265"/>
                  <a:pt x="8147127" y="5020143"/>
                  <a:pt x="8090268" y="5005197"/>
                </a:cubicBezTo>
                <a:cubicBezTo>
                  <a:pt x="8025464" y="4982055"/>
                  <a:pt x="7967067" y="4960819"/>
                  <a:pt x="7905404" y="4963224"/>
                </a:cubicBezTo>
                <a:cubicBezTo>
                  <a:pt x="7835116" y="4948312"/>
                  <a:pt x="7780962" y="4946081"/>
                  <a:pt x="7718741" y="4937509"/>
                </a:cubicBezTo>
                <a:lnTo>
                  <a:pt x="7614343" y="4940980"/>
                </a:lnTo>
                <a:lnTo>
                  <a:pt x="7527539" y="4935152"/>
                </a:lnTo>
                <a:lnTo>
                  <a:pt x="7519567" y="4932599"/>
                </a:lnTo>
                <a:cubicBezTo>
                  <a:pt x="7513989" y="4931260"/>
                  <a:pt x="7510169" y="4930910"/>
                  <a:pt x="7507408" y="4931264"/>
                </a:cubicBezTo>
                <a:lnTo>
                  <a:pt x="7507036" y="4931591"/>
                </a:lnTo>
                <a:lnTo>
                  <a:pt x="7495791" y="4929639"/>
                </a:lnTo>
                <a:cubicBezTo>
                  <a:pt x="7476982" y="4925521"/>
                  <a:pt x="7422524" y="4942937"/>
                  <a:pt x="7405387" y="4937744"/>
                </a:cubicBezTo>
                <a:cubicBezTo>
                  <a:pt x="7374785" y="4940694"/>
                  <a:pt x="7333986" y="4941799"/>
                  <a:pt x="7312176" y="4947339"/>
                </a:cubicBezTo>
                <a:lnTo>
                  <a:pt x="7310849" y="4948781"/>
                </a:lnTo>
                <a:lnTo>
                  <a:pt x="7218556" y="4923532"/>
                </a:lnTo>
                <a:lnTo>
                  <a:pt x="7201098" y="4918982"/>
                </a:lnTo>
                <a:lnTo>
                  <a:pt x="7197000" y="4913624"/>
                </a:lnTo>
                <a:cubicBezTo>
                  <a:pt x="7192108" y="4910101"/>
                  <a:pt x="7184502" y="4907962"/>
                  <a:pt x="7170804" y="4908976"/>
                </a:cubicBezTo>
                <a:lnTo>
                  <a:pt x="7096984" y="4896748"/>
                </a:lnTo>
                <a:cubicBezTo>
                  <a:pt x="7061144" y="4895770"/>
                  <a:pt x="7050185" y="4894793"/>
                  <a:pt x="7018492" y="4897122"/>
                </a:cubicBezTo>
                <a:cubicBezTo>
                  <a:pt x="6937524" y="4886184"/>
                  <a:pt x="6943641" y="4862018"/>
                  <a:pt x="6904142" y="4867616"/>
                </a:cubicBezTo>
                <a:cubicBezTo>
                  <a:pt x="6871918" y="4872824"/>
                  <a:pt x="6787985" y="4853750"/>
                  <a:pt x="6708218" y="4839661"/>
                </a:cubicBezTo>
                <a:cubicBezTo>
                  <a:pt x="6649102" y="4830206"/>
                  <a:pt x="6628102" y="4816105"/>
                  <a:pt x="6549451" y="4810885"/>
                </a:cubicBezTo>
                <a:cubicBezTo>
                  <a:pt x="6472150" y="4766795"/>
                  <a:pt x="6409692" y="4790518"/>
                  <a:pt x="6317556" y="4764085"/>
                </a:cubicBezTo>
                <a:cubicBezTo>
                  <a:pt x="6297547" y="4748563"/>
                  <a:pt x="6209288" y="4765756"/>
                  <a:pt x="6168670" y="4761998"/>
                </a:cubicBezTo>
                <a:cubicBezTo>
                  <a:pt x="6128052" y="4758240"/>
                  <a:pt x="6090536" y="4744692"/>
                  <a:pt x="6073844" y="4741536"/>
                </a:cubicBezTo>
                <a:lnTo>
                  <a:pt x="6068526" y="4743073"/>
                </a:lnTo>
                <a:lnTo>
                  <a:pt x="6048634" y="4742390"/>
                </a:lnTo>
                <a:lnTo>
                  <a:pt x="6041279" y="4750739"/>
                </a:lnTo>
                <a:lnTo>
                  <a:pt x="6010088" y="4755832"/>
                </a:lnTo>
                <a:cubicBezTo>
                  <a:pt x="5998677" y="4756419"/>
                  <a:pt x="5970124" y="4755506"/>
                  <a:pt x="5957373" y="4752188"/>
                </a:cubicBezTo>
                <a:lnTo>
                  <a:pt x="5758915" y="4736496"/>
                </a:lnTo>
                <a:lnTo>
                  <a:pt x="5626957" y="4735473"/>
                </a:lnTo>
                <a:lnTo>
                  <a:pt x="5470902" y="4749493"/>
                </a:lnTo>
                <a:cubicBezTo>
                  <a:pt x="5478131" y="4762521"/>
                  <a:pt x="5439006" y="4748455"/>
                  <a:pt x="5432757" y="4760746"/>
                </a:cubicBezTo>
                <a:cubicBezTo>
                  <a:pt x="5429365" y="4770778"/>
                  <a:pt x="5391824" y="4775462"/>
                  <a:pt x="5381664" y="4778448"/>
                </a:cubicBezTo>
                <a:lnTo>
                  <a:pt x="5261760" y="4798865"/>
                </a:lnTo>
                <a:cubicBezTo>
                  <a:pt x="5251595" y="4799049"/>
                  <a:pt x="5230547" y="4807359"/>
                  <a:pt x="5222959" y="4809989"/>
                </a:cubicBezTo>
                <a:lnTo>
                  <a:pt x="5174657" y="4812979"/>
                </a:lnTo>
                <a:lnTo>
                  <a:pt x="5156551" y="4820202"/>
                </a:lnTo>
                <a:lnTo>
                  <a:pt x="5142595" y="4823602"/>
                </a:lnTo>
                <a:lnTo>
                  <a:pt x="5139593" y="4825703"/>
                </a:lnTo>
                <a:cubicBezTo>
                  <a:pt x="5133873" y="4829743"/>
                  <a:pt x="5128076" y="4833554"/>
                  <a:pt x="5121656" y="4836556"/>
                </a:cubicBezTo>
                <a:cubicBezTo>
                  <a:pt x="5108317" y="4807937"/>
                  <a:pt x="5064853" y="4857373"/>
                  <a:pt x="5065787" y="4829985"/>
                </a:cubicBezTo>
                <a:cubicBezTo>
                  <a:pt x="5028193" y="4841501"/>
                  <a:pt x="5038944" y="4812412"/>
                  <a:pt x="5011510" y="4846366"/>
                </a:cubicBezTo>
                <a:cubicBezTo>
                  <a:pt x="4937023" y="4845983"/>
                  <a:pt x="4916353" y="4832976"/>
                  <a:pt x="4840437" y="4870383"/>
                </a:cubicBezTo>
                <a:cubicBezTo>
                  <a:pt x="4806739" y="4887025"/>
                  <a:pt x="4784106" y="4898171"/>
                  <a:pt x="4762444" y="4898151"/>
                </a:cubicBezTo>
                <a:cubicBezTo>
                  <a:pt x="4741323" y="4902652"/>
                  <a:pt x="4729481" y="4905474"/>
                  <a:pt x="4723182" y="4907166"/>
                </a:cubicBezTo>
                <a:lnTo>
                  <a:pt x="4721173" y="4907914"/>
                </a:lnTo>
                <a:lnTo>
                  <a:pt x="4715524" y="4906639"/>
                </a:lnTo>
                <a:cubicBezTo>
                  <a:pt x="4680148" y="4913595"/>
                  <a:pt x="4524744" y="4914403"/>
                  <a:pt x="4515810" y="4916541"/>
                </a:cubicBezTo>
                <a:cubicBezTo>
                  <a:pt x="4457819" y="4929653"/>
                  <a:pt x="4462659" y="4930394"/>
                  <a:pt x="4428539" y="4927192"/>
                </a:cubicBezTo>
                <a:cubicBezTo>
                  <a:pt x="4423303" y="4923821"/>
                  <a:pt x="4368974" y="4930115"/>
                  <a:pt x="4362872" y="4928538"/>
                </a:cubicBezTo>
                <a:lnTo>
                  <a:pt x="4316962" y="4921923"/>
                </a:lnTo>
                <a:lnTo>
                  <a:pt x="4315106" y="4923264"/>
                </a:lnTo>
                <a:cubicBezTo>
                  <a:pt x="4306123" y="4926635"/>
                  <a:pt x="4299993" y="4926634"/>
                  <a:pt x="4295140" y="4925143"/>
                </a:cubicBezTo>
                <a:lnTo>
                  <a:pt x="4290059" y="4922226"/>
                </a:lnTo>
                <a:lnTo>
                  <a:pt x="4276138" y="4922472"/>
                </a:lnTo>
                <a:lnTo>
                  <a:pt x="4248113" y="4920148"/>
                </a:lnTo>
                <a:lnTo>
                  <a:pt x="4202046" y="4922943"/>
                </a:lnTo>
                <a:cubicBezTo>
                  <a:pt x="4201945" y="4923363"/>
                  <a:pt x="4201842" y="4923782"/>
                  <a:pt x="4201741" y="4924202"/>
                </a:cubicBezTo>
                <a:cubicBezTo>
                  <a:pt x="4200116" y="4927039"/>
                  <a:pt x="4197140" y="4929158"/>
                  <a:pt x="4191245" y="4929836"/>
                </a:cubicBezTo>
                <a:cubicBezTo>
                  <a:pt x="4204212" y="4947125"/>
                  <a:pt x="4161274" y="4945230"/>
                  <a:pt x="4142742" y="4945701"/>
                </a:cubicBezTo>
                <a:cubicBezTo>
                  <a:pt x="4124717" y="4952767"/>
                  <a:pt x="4099099" y="4966347"/>
                  <a:pt x="4083094" y="4972234"/>
                </a:cubicBezTo>
                <a:lnTo>
                  <a:pt x="4074543" y="4973069"/>
                </a:lnTo>
                <a:cubicBezTo>
                  <a:pt x="4074504" y="4973170"/>
                  <a:pt x="4074463" y="4973269"/>
                  <a:pt x="4074424" y="4973368"/>
                </a:cubicBezTo>
                <a:cubicBezTo>
                  <a:pt x="4072678" y="4974152"/>
                  <a:pt x="4069906" y="4974653"/>
                  <a:pt x="4065507" y="4974812"/>
                </a:cubicBezTo>
                <a:lnTo>
                  <a:pt x="4058951" y="4974594"/>
                </a:lnTo>
                <a:lnTo>
                  <a:pt x="4042361" y="4976215"/>
                </a:lnTo>
                <a:lnTo>
                  <a:pt x="4036993" y="4978649"/>
                </a:lnTo>
                <a:lnTo>
                  <a:pt x="4035360" y="4982316"/>
                </a:lnTo>
                <a:lnTo>
                  <a:pt x="4033775" y="4982081"/>
                </a:lnTo>
                <a:cubicBezTo>
                  <a:pt x="4021424" y="4977217"/>
                  <a:pt x="4016874" y="4968841"/>
                  <a:pt x="4004535" y="4994649"/>
                </a:cubicBezTo>
                <a:cubicBezTo>
                  <a:pt x="3976667" y="4987584"/>
                  <a:pt x="3972977" y="5002913"/>
                  <a:pt x="3936843" y="5012106"/>
                </a:cubicBezTo>
                <a:cubicBezTo>
                  <a:pt x="3920506" y="5004382"/>
                  <a:pt x="3908535" y="5009071"/>
                  <a:pt x="3897272" y="5017761"/>
                </a:cubicBezTo>
                <a:cubicBezTo>
                  <a:pt x="3861092" y="5017265"/>
                  <a:pt x="3829628" y="5031135"/>
                  <a:pt x="3789757" y="5037999"/>
                </a:cubicBezTo>
                <a:cubicBezTo>
                  <a:pt x="3741007" y="5052705"/>
                  <a:pt x="3725129" y="5054682"/>
                  <a:pt x="3682510" y="5061922"/>
                </a:cubicBezTo>
                <a:lnTo>
                  <a:pt x="3610032" y="5094193"/>
                </a:lnTo>
                <a:lnTo>
                  <a:pt x="3603852" y="5092831"/>
                </a:lnTo>
                <a:cubicBezTo>
                  <a:pt x="3599580" y="5092212"/>
                  <a:pt x="3596726" y="5092212"/>
                  <a:pt x="3594733" y="5092667"/>
                </a:cubicBezTo>
                <a:lnTo>
                  <a:pt x="3594498" y="5092936"/>
                </a:lnTo>
                <a:lnTo>
                  <a:pt x="3585975" y="5092246"/>
                </a:lnTo>
                <a:cubicBezTo>
                  <a:pt x="3571623" y="5090455"/>
                  <a:pt x="3549389" y="5104654"/>
                  <a:pt x="3536132" y="5101945"/>
                </a:cubicBezTo>
                <a:cubicBezTo>
                  <a:pt x="3513940" y="5106241"/>
                  <a:pt x="3488622" y="5099976"/>
                  <a:pt x="3473220" y="5105606"/>
                </a:cubicBezTo>
                <a:lnTo>
                  <a:pt x="3400725" y="5117654"/>
                </a:lnTo>
                <a:lnTo>
                  <a:pt x="3375935" y="5106247"/>
                </a:lnTo>
                <a:lnTo>
                  <a:pt x="3348219" y="5109860"/>
                </a:lnTo>
                <a:cubicBezTo>
                  <a:pt x="3337206" y="5110533"/>
                  <a:pt x="3327054" y="5111295"/>
                  <a:pt x="3319639" y="5114795"/>
                </a:cubicBezTo>
                <a:lnTo>
                  <a:pt x="3248529" y="5133347"/>
                </a:lnTo>
                <a:lnTo>
                  <a:pt x="3210308" y="5119794"/>
                </a:lnTo>
                <a:cubicBezTo>
                  <a:pt x="3206088" y="5117870"/>
                  <a:pt x="3200152" y="5117326"/>
                  <a:pt x="3190375" y="5119915"/>
                </a:cubicBezTo>
                <a:lnTo>
                  <a:pt x="3188145" y="5121096"/>
                </a:lnTo>
                <a:cubicBezTo>
                  <a:pt x="3182625" y="5119116"/>
                  <a:pt x="3141856" y="5121682"/>
                  <a:pt x="3108596" y="5122416"/>
                </a:cubicBezTo>
                <a:cubicBezTo>
                  <a:pt x="3055968" y="5124842"/>
                  <a:pt x="3048940" y="5117475"/>
                  <a:pt x="2988584" y="5125502"/>
                </a:cubicBezTo>
                <a:cubicBezTo>
                  <a:pt x="2928853" y="5129690"/>
                  <a:pt x="2917951" y="5124649"/>
                  <a:pt x="2876540" y="5133019"/>
                </a:cubicBezTo>
                <a:lnTo>
                  <a:pt x="2626864" y="5133771"/>
                </a:lnTo>
                <a:cubicBezTo>
                  <a:pt x="2562348" y="5111858"/>
                  <a:pt x="2563422" y="5142456"/>
                  <a:pt x="2491422" y="5135486"/>
                </a:cubicBezTo>
                <a:cubicBezTo>
                  <a:pt x="2433091" y="5200962"/>
                  <a:pt x="2455709" y="5160483"/>
                  <a:pt x="2415617" y="5168715"/>
                </a:cubicBezTo>
                <a:lnTo>
                  <a:pt x="2290098" y="5166151"/>
                </a:lnTo>
                <a:cubicBezTo>
                  <a:pt x="2257057" y="5152522"/>
                  <a:pt x="2202458" y="5187690"/>
                  <a:pt x="2161714" y="5169302"/>
                </a:cubicBezTo>
                <a:cubicBezTo>
                  <a:pt x="2122714" y="5172302"/>
                  <a:pt x="2080450" y="5180350"/>
                  <a:pt x="2056089" y="5184144"/>
                </a:cubicBezTo>
                <a:cubicBezTo>
                  <a:pt x="2019828" y="5191108"/>
                  <a:pt x="1978839" y="5203797"/>
                  <a:pt x="1944153" y="5211084"/>
                </a:cubicBezTo>
                <a:cubicBezTo>
                  <a:pt x="1925867" y="5199079"/>
                  <a:pt x="1896027" y="5224183"/>
                  <a:pt x="1847968" y="5227868"/>
                </a:cubicBezTo>
                <a:cubicBezTo>
                  <a:pt x="1827977" y="5213971"/>
                  <a:pt x="1815570" y="5230544"/>
                  <a:pt x="1777083" y="5212267"/>
                </a:cubicBezTo>
                <a:cubicBezTo>
                  <a:pt x="1775439" y="5214216"/>
                  <a:pt x="1773397" y="5216035"/>
                  <a:pt x="1771025" y="5217668"/>
                </a:cubicBezTo>
                <a:cubicBezTo>
                  <a:pt x="1757251" y="5227146"/>
                  <a:pt x="1735528" y="5228402"/>
                  <a:pt x="1722509" y="5220470"/>
                </a:cubicBezTo>
                <a:cubicBezTo>
                  <a:pt x="1691779" y="5208440"/>
                  <a:pt x="1662321" y="5203305"/>
                  <a:pt x="1633941" y="5200774"/>
                </a:cubicBezTo>
                <a:lnTo>
                  <a:pt x="1586145" y="5210184"/>
                </a:lnTo>
                <a:cubicBezTo>
                  <a:pt x="1567948" y="5215416"/>
                  <a:pt x="1545900" y="5226363"/>
                  <a:pt x="1524748" y="5232173"/>
                </a:cubicBezTo>
                <a:cubicBezTo>
                  <a:pt x="1502586" y="5235395"/>
                  <a:pt x="1478013" y="5230993"/>
                  <a:pt x="1459242" y="5245044"/>
                </a:cubicBezTo>
                <a:cubicBezTo>
                  <a:pt x="1421474" y="5260197"/>
                  <a:pt x="1374524" y="5244220"/>
                  <a:pt x="1349457" y="5280705"/>
                </a:cubicBezTo>
                <a:cubicBezTo>
                  <a:pt x="1273276" y="5302389"/>
                  <a:pt x="1121512" y="5336260"/>
                  <a:pt x="1009212" y="5361227"/>
                </a:cubicBezTo>
                <a:cubicBezTo>
                  <a:pt x="939016" y="5373529"/>
                  <a:pt x="866895" y="5370149"/>
                  <a:pt x="808572" y="5377024"/>
                </a:cubicBezTo>
                <a:cubicBezTo>
                  <a:pt x="802823" y="5374184"/>
                  <a:pt x="726016" y="5397963"/>
                  <a:pt x="719549" y="5396991"/>
                </a:cubicBezTo>
                <a:lnTo>
                  <a:pt x="698795" y="5397657"/>
                </a:lnTo>
                <a:cubicBezTo>
                  <a:pt x="689833" y="5401894"/>
                  <a:pt x="683492" y="5402495"/>
                  <a:pt x="678327" y="5401487"/>
                </a:cubicBezTo>
                <a:lnTo>
                  <a:pt x="672784" y="5399085"/>
                </a:lnTo>
                <a:lnTo>
                  <a:pt x="658406" y="5400696"/>
                </a:lnTo>
                <a:lnTo>
                  <a:pt x="629185" y="5401132"/>
                </a:lnTo>
                <a:lnTo>
                  <a:pt x="624558" y="5403782"/>
                </a:lnTo>
                <a:lnTo>
                  <a:pt x="581798" y="5408438"/>
                </a:lnTo>
                <a:cubicBezTo>
                  <a:pt x="581736" y="5408865"/>
                  <a:pt x="581671" y="5409294"/>
                  <a:pt x="581608" y="5409722"/>
                </a:cubicBezTo>
                <a:cubicBezTo>
                  <a:pt x="580204" y="5412704"/>
                  <a:pt x="577331" y="5415106"/>
                  <a:pt x="571299" y="5416358"/>
                </a:cubicBezTo>
                <a:cubicBezTo>
                  <a:pt x="551623" y="5426267"/>
                  <a:pt x="484499" y="5459654"/>
                  <a:pt x="463549" y="5469173"/>
                </a:cubicBezTo>
                <a:cubicBezTo>
                  <a:pt x="453136" y="5470720"/>
                  <a:pt x="449731" y="5472678"/>
                  <a:pt x="445606" y="5473465"/>
                </a:cubicBezTo>
                <a:lnTo>
                  <a:pt x="438799" y="5473893"/>
                </a:lnTo>
                <a:cubicBezTo>
                  <a:pt x="417222" y="5482183"/>
                  <a:pt x="343312" y="5513407"/>
                  <a:pt x="316138" y="5523213"/>
                </a:cubicBezTo>
                <a:cubicBezTo>
                  <a:pt x="298481" y="5517132"/>
                  <a:pt x="286556" y="5522972"/>
                  <a:pt x="275748" y="5532726"/>
                </a:cubicBezTo>
                <a:cubicBezTo>
                  <a:pt x="238274" y="5535784"/>
                  <a:pt x="207076" y="5552679"/>
                  <a:pt x="166496" y="5563424"/>
                </a:cubicBezTo>
                <a:lnTo>
                  <a:pt x="0" y="5629888"/>
                </a:lnTo>
                <a:close/>
              </a:path>
            </a:pathLst>
          </a:cu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6A16E713-9EF4-C323-332C-F6CD0278F0C3}"/>
              </a:ext>
            </a:extLst>
          </p:cNvPr>
          <p:cNvSpPr txBox="1"/>
          <p:nvPr/>
        </p:nvSpPr>
        <p:spPr>
          <a:xfrm>
            <a:off x="2651760" y="5888503"/>
            <a:ext cx="7644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23 mei 2024</a:t>
            </a:r>
          </a:p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184439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9C15A7-17DC-54F2-DDB6-8326024B6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2800" b="1" kern="100" dirty="0">
                <a:latin typeface="Garamond" panose="02020404030301010803" pitchFamily="18" charset="0"/>
                <a:ea typeface="Gulim" panose="020B0600000101010101" pitchFamily="34" charset="-127"/>
                <a:cs typeface="Beirut" pitchFamily="2" charset="-78"/>
              </a:rPr>
              <a:t>4. Vijf concrete handreikingen</a:t>
            </a:r>
            <a:br>
              <a:rPr lang="nl-NL" sz="2800" b="1" kern="100" dirty="0">
                <a:latin typeface="Garamond" panose="02020404030301010803" pitchFamily="18" charset="0"/>
                <a:ea typeface="Gulim" panose="020B0600000101010101" pitchFamily="34" charset="-127"/>
                <a:cs typeface="Beirut" pitchFamily="2" charset="-78"/>
              </a:rPr>
            </a:b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E74D4FD-2F26-5918-5247-D01DE564BC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8084" y="1496440"/>
            <a:ext cx="9810604" cy="44287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/>
              <a:t>1.    Houd altijd het </a:t>
            </a:r>
            <a:r>
              <a:rPr lang="nl-NL" dirty="0" err="1"/>
              <a:t>bijbelleesdoel</a:t>
            </a:r>
            <a:r>
              <a:rPr lang="nl-NL" dirty="0"/>
              <a:t> (aanbidding van de Drie-enige) in het oog!</a:t>
            </a:r>
          </a:p>
          <a:p>
            <a:pPr marL="457200" indent="-457200">
              <a:buAutoNum type="arabicPeriod"/>
            </a:pPr>
            <a:endParaRPr lang="nl-NL" dirty="0"/>
          </a:p>
          <a:p>
            <a:pPr marL="0" indent="0">
              <a:buNone/>
            </a:pPr>
            <a:r>
              <a:rPr lang="nl-NL" dirty="0"/>
              <a:t>2.    Het gaat niet om </a:t>
            </a:r>
            <a:r>
              <a:rPr lang="nl-NL" dirty="0">
                <a:effectLst/>
                <a:latin typeface="Garamond" panose="02020404030301010803" pitchFamily="18" charset="0"/>
                <a:ea typeface="Gulim" panose="020B0600000101010101" pitchFamily="34" charset="-127"/>
                <a:cs typeface="Beirut" pitchFamily="2" charset="-78"/>
              </a:rPr>
              <a:t>méér, maar</a:t>
            </a:r>
            <a:r>
              <a:rPr lang="nl-NL" dirty="0">
                <a:effectLst/>
              </a:rPr>
              <a:t> </a:t>
            </a:r>
            <a:r>
              <a:rPr lang="nl-NL" dirty="0"/>
              <a:t>vooral om ‘diep lezen van je Bijbel’. </a:t>
            </a:r>
          </a:p>
          <a:p>
            <a:pPr marL="457200" indent="-457200">
              <a:buAutoNum type="arabicPeriod"/>
            </a:pPr>
            <a:endParaRPr lang="nl-NL" dirty="0"/>
          </a:p>
          <a:p>
            <a:pPr marL="0" indent="0">
              <a:buNone/>
            </a:pPr>
            <a:r>
              <a:rPr lang="nl-NL" dirty="0"/>
              <a:t>3.    Diepe, digitale geletterdheid ontwikkelen (onderwijs/gezinnen).</a:t>
            </a:r>
          </a:p>
          <a:p>
            <a:pPr marL="457200" indent="-457200">
              <a:buAutoNum type="arabicPeriod"/>
            </a:pPr>
            <a:endParaRPr lang="nl-NL" dirty="0"/>
          </a:p>
          <a:p>
            <a:pPr marL="0" indent="0">
              <a:buNone/>
            </a:pPr>
            <a:r>
              <a:rPr lang="nl-NL" dirty="0"/>
              <a:t>4.    Valt er een mediterende lezing van de Bijbel op gang te trekken?       </a:t>
            </a:r>
          </a:p>
          <a:p>
            <a:pPr marL="0" indent="0">
              <a:buNone/>
            </a:pPr>
            <a:r>
              <a:rPr lang="nl-NL" dirty="0">
                <a:sym typeface="Wingdings" pitchFamily="2" charset="2"/>
              </a:rPr>
              <a:t>  </a:t>
            </a:r>
            <a:r>
              <a:rPr lang="nl-NL" dirty="0"/>
              <a:t>(Een (online) </a:t>
            </a:r>
            <a:r>
              <a:rPr lang="nl-NL" dirty="0" err="1"/>
              <a:t>leescommunity</a:t>
            </a:r>
            <a:r>
              <a:rPr lang="nl-NL" dirty="0"/>
              <a:t> of tijdens </a:t>
            </a:r>
            <a:r>
              <a:rPr lang="nl-NL" dirty="0" err="1"/>
              <a:t>bijbelkringen</a:t>
            </a:r>
            <a:r>
              <a:rPr lang="nl-NL" dirty="0"/>
              <a:t>/verenigingen?</a:t>
            </a:r>
          </a:p>
          <a:p>
            <a:pPr marL="457200" indent="-457200">
              <a:buAutoNum type="arabicPeriod"/>
            </a:pPr>
            <a:endParaRPr lang="nl-NL" dirty="0"/>
          </a:p>
          <a:p>
            <a:pPr marL="0" indent="0">
              <a:buNone/>
            </a:pPr>
            <a:r>
              <a:rPr lang="nl-NL" dirty="0"/>
              <a:t>5.   De eeuwigheidsurgentie van het </a:t>
            </a:r>
            <a:r>
              <a:rPr lang="nl-NL" dirty="0" err="1"/>
              <a:t>bijbellezen</a:t>
            </a:r>
            <a:r>
              <a:rPr lang="nl-NL" dirty="0"/>
              <a:t> gevarieerd onderstrepen.</a:t>
            </a:r>
          </a:p>
        </p:txBody>
      </p:sp>
      <p:pic>
        <p:nvPicPr>
          <p:cNvPr id="5122" name="Picture 2" descr="Schrijfster Ann Voskamp begint elke ochtend met haar bijbel en notitieboek:  'Ik ben dichter bij de Weg' - Nederlands Dagblad. De kwaliteitskrant van  christelijk Nederland">
            <a:extLst>
              <a:ext uri="{FF2B5EF4-FFF2-40B4-BE49-F238E27FC236}">
                <a16:creationId xmlns:a16="http://schemas.microsoft.com/office/drawing/2014/main" id="{ABBD6262-93D0-16EF-BF90-85BB63A819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4351" y="4565932"/>
            <a:ext cx="2160738" cy="1271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Priscilla Docter over Pasen - YouTube">
            <a:extLst>
              <a:ext uri="{FF2B5EF4-FFF2-40B4-BE49-F238E27FC236}">
                <a16:creationId xmlns:a16="http://schemas.microsoft.com/office/drawing/2014/main" id="{FB719DE2-3048-77E3-C056-79C93AE897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3269" y="3193136"/>
            <a:ext cx="2161820" cy="1216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69796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FE4980-1DB5-1196-FA92-E0DECE3D8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Slot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8A043F2-6EFF-9601-92D6-3306CF8E50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2135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8" name="Rectangle 6157">
            <a:extLst>
              <a:ext uri="{FF2B5EF4-FFF2-40B4-BE49-F238E27FC236}">
                <a16:creationId xmlns:a16="http://schemas.microsoft.com/office/drawing/2014/main" id="{7FF47CB7-972F-479F-A36D-9E72D26EC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60" name="Freeform: Shape 6159">
            <a:extLst>
              <a:ext uri="{FF2B5EF4-FFF2-40B4-BE49-F238E27FC236}">
                <a16:creationId xmlns:a16="http://schemas.microsoft.com/office/drawing/2014/main" id="{0D153B68-5844-490D-8E67-F616D6D72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1331648" cy="1978172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36649" y="488969"/>
                  <a:pt x="9316893" y="491390"/>
                </a:cubicBezTo>
                <a:cubicBezTo>
                  <a:pt x="9298834" y="504511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79948" y="576062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407128" y="961344"/>
                </a:lnTo>
                <a:lnTo>
                  <a:pt x="8380548" y="987916"/>
                </a:lnTo>
                <a:lnTo>
                  <a:pt x="8379462" y="987106"/>
                </a:lnTo>
                <a:cubicBezTo>
                  <a:pt x="8376507" y="985864"/>
                  <a:pt x="8373362" y="986042"/>
                  <a:pt x="8369725" y="989186"/>
                </a:cubicBezTo>
                <a:cubicBezTo>
                  <a:pt x="8357221" y="990792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72124" y="1029408"/>
                  <a:pt x="8269666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43525" y="1179064"/>
                </a:lnTo>
                <a:lnTo>
                  <a:pt x="7685942" y="1233723"/>
                </a:lnTo>
                <a:lnTo>
                  <a:pt x="7586920" y="1261888"/>
                </a:lnTo>
                <a:cubicBezTo>
                  <a:pt x="7556723" y="1298911"/>
                  <a:pt x="7489186" y="1249860"/>
                  <a:pt x="7486100" y="1292563"/>
                </a:cubicBezTo>
                <a:cubicBezTo>
                  <a:pt x="7454875" y="1308356"/>
                  <a:pt x="7449202" y="1300366"/>
                  <a:pt x="7407190" y="1314737"/>
                </a:cubicBezTo>
                <a:cubicBezTo>
                  <a:pt x="7368386" y="1364011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23400" y="1671703"/>
                  <a:pt x="5529437" y="1636968"/>
                </a:cubicBezTo>
                <a:cubicBezTo>
                  <a:pt x="5500069" y="1636638"/>
                  <a:pt x="5481558" y="1636672"/>
                  <a:pt x="5440853" y="1657958"/>
                </a:cubicBezTo>
                <a:cubicBezTo>
                  <a:pt x="5340428" y="1673293"/>
                  <a:pt x="5074771" y="1739921"/>
                  <a:pt x="4945936" y="1713743"/>
                </a:cubicBezTo>
                <a:cubicBezTo>
                  <a:pt x="4914142" y="1717597"/>
                  <a:pt x="4837317" y="1726609"/>
                  <a:pt x="4818446" y="1726895"/>
                </a:cubicBezTo>
                <a:lnTo>
                  <a:pt x="4813657" y="1730706"/>
                </a:lnTo>
                <a:lnTo>
                  <a:pt x="4759058" y="1766533"/>
                </a:lnTo>
                <a:cubicBezTo>
                  <a:pt x="4747481" y="1770744"/>
                  <a:pt x="4734604" y="1772921"/>
                  <a:pt x="4719749" y="1771811"/>
                </a:cubicBezTo>
                <a:cubicBezTo>
                  <a:pt x="4667035" y="1745585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12575" y="1805339"/>
                  <a:pt x="4320575" y="1832722"/>
                </a:cubicBezTo>
                <a:cubicBezTo>
                  <a:pt x="4282030" y="1809397"/>
                  <a:pt x="4252210" y="1859755"/>
                  <a:pt x="4220200" y="1873173"/>
                </a:cubicBezTo>
                <a:cubicBezTo>
                  <a:pt x="4189784" y="1872580"/>
                  <a:pt x="4175475" y="1885756"/>
                  <a:pt x="4105361" y="1894711"/>
                </a:cubicBezTo>
                <a:cubicBezTo>
                  <a:pt x="4071894" y="1867524"/>
                  <a:pt x="4035294" y="1916372"/>
                  <a:pt x="3973223" y="1881015"/>
                </a:cubicBezTo>
                <a:cubicBezTo>
                  <a:pt x="3971330" y="1884974"/>
                  <a:pt x="3952843" y="1881390"/>
                  <a:pt x="3900992" y="1880603"/>
                </a:cubicBezTo>
                <a:cubicBezTo>
                  <a:pt x="3849141" y="1879815"/>
                  <a:pt x="3740259" y="1879432"/>
                  <a:pt x="3662119" y="1876289"/>
                </a:cubicBezTo>
                <a:cubicBezTo>
                  <a:pt x="3573420" y="1876991"/>
                  <a:pt x="3613412" y="1915150"/>
                  <a:pt x="3496919" y="1873180"/>
                </a:cubicBezTo>
                <a:cubicBezTo>
                  <a:pt x="3488062" y="1895719"/>
                  <a:pt x="3474293" y="1897950"/>
                  <a:pt x="3449433" y="1889681"/>
                </a:cubicBezTo>
                <a:cubicBezTo>
                  <a:pt x="3406553" y="1891629"/>
                  <a:pt x="3417350" y="1945453"/>
                  <a:pt x="3369766" y="1916653"/>
                </a:cubicBezTo>
                <a:cubicBezTo>
                  <a:pt x="3338805" y="1929531"/>
                  <a:pt x="3310151" y="1915620"/>
                  <a:pt x="3290336" y="1925039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57504" y="1957276"/>
                </a:lnTo>
                <a:lnTo>
                  <a:pt x="3115176" y="1943459"/>
                </a:lnTo>
                <a:cubicBezTo>
                  <a:pt x="3095397" y="1937281"/>
                  <a:pt x="3080878" y="1929976"/>
                  <a:pt x="3038835" y="1920210"/>
                </a:cubicBezTo>
                <a:cubicBezTo>
                  <a:pt x="3011900" y="1947086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1037" y="1967486"/>
                  <a:pt x="2001803" y="1954594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391573" y="1790862"/>
                  <a:pt x="1332568" y="1793149"/>
                </a:cubicBezTo>
                <a:cubicBezTo>
                  <a:pt x="1236287" y="1833446"/>
                  <a:pt x="1335185" y="1756546"/>
                  <a:pt x="1186881" y="1768613"/>
                </a:cubicBezTo>
                <a:cubicBezTo>
                  <a:pt x="1178443" y="1775469"/>
                  <a:pt x="1160576" y="1767918"/>
                  <a:pt x="1162595" y="1758337"/>
                </a:cubicBezTo>
                <a:cubicBezTo>
                  <a:pt x="1153167" y="1761117"/>
                  <a:pt x="1130472" y="1779083"/>
                  <a:pt x="1128523" y="1763621"/>
                </a:cubicBezTo>
                <a:cubicBezTo>
                  <a:pt x="1081415" y="1760756"/>
                  <a:pt x="1034361" y="1768718"/>
                  <a:pt x="991903" y="1786741"/>
                </a:cubicBezTo>
                <a:cubicBezTo>
                  <a:pt x="966383" y="1781126"/>
                  <a:pt x="949501" y="1831241"/>
                  <a:pt x="883960" y="1822386"/>
                </a:cubicBezTo>
                <a:cubicBezTo>
                  <a:pt x="831931" y="1790865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BCF6A39-B8CA-D271-227D-176E2A83E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879" y="609601"/>
            <a:ext cx="9810604" cy="1216024"/>
          </a:xfrm>
        </p:spPr>
        <p:txBody>
          <a:bodyPr>
            <a:normAutofit/>
          </a:bodyPr>
          <a:lstStyle/>
          <a:p>
            <a:r>
              <a:rPr lang="nl-NL" dirty="0"/>
              <a:t>Inhoud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8008B4E-1018-543A-9E94-E66985AFD8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0879" y="2296161"/>
            <a:ext cx="4788505" cy="3846012"/>
          </a:xfrm>
        </p:spPr>
        <p:txBody>
          <a:bodyPr>
            <a:normAutofit/>
          </a:bodyPr>
          <a:lstStyle/>
          <a:p>
            <a:r>
              <a:rPr lang="nl-NL" b="1" kern="100" dirty="0">
                <a:effectLst/>
                <a:latin typeface="+mj-lt"/>
                <a:ea typeface="Gulim" panose="020B0600000101010101" pitchFamily="34" charset="-127"/>
                <a:cs typeface="Beirut" pitchFamily="2" charset="-78"/>
              </a:rPr>
              <a:t>  Inleiding</a:t>
            </a:r>
          </a:p>
          <a:p>
            <a:pPr marL="342900" indent="-342900">
              <a:buAutoNum type="arabicPeriod"/>
            </a:pPr>
            <a:r>
              <a:rPr lang="nl-NL" b="1" kern="100" dirty="0">
                <a:effectLst/>
                <a:latin typeface="+mj-lt"/>
                <a:ea typeface="Gulim" panose="020B0600000101010101" pitchFamily="34" charset="-127"/>
                <a:cs typeface="Beirut" pitchFamily="2" charset="-78"/>
              </a:rPr>
              <a:t>Zijn spreken als de Drie-enige én ons horend lezen en leven (in de Bijbel)</a:t>
            </a: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nl-NL" b="1" kern="100" dirty="0">
                <a:latin typeface="+mj-lt"/>
                <a:ea typeface="Gulim" panose="020B0600000101010101" pitchFamily="34" charset="-127"/>
                <a:cs typeface="Beirut" pitchFamily="2" charset="-78"/>
              </a:rPr>
              <a:t>L</a:t>
            </a:r>
            <a:r>
              <a:rPr lang="nl-NL" b="1" kern="100" dirty="0">
                <a:effectLst/>
                <a:latin typeface="+mj-lt"/>
                <a:ea typeface="Gulim" panose="020B0600000101010101" pitchFamily="34" charset="-127"/>
                <a:cs typeface="Beirut" pitchFamily="2" charset="-78"/>
              </a:rPr>
              <a:t>eesbarri</a:t>
            </a:r>
            <a:r>
              <a:rPr lang="nl-NL" b="1" kern="100" dirty="0">
                <a:effectLst/>
                <a:latin typeface="+mj-lt"/>
                <a:ea typeface="Gulim" panose="020B0600000101010101" pitchFamily="34" charset="-127"/>
                <a:cs typeface="Cambria" panose="02040503050406030204" pitchFamily="18" charset="0"/>
              </a:rPr>
              <a:t>è</a:t>
            </a:r>
            <a:r>
              <a:rPr lang="nl-NL" b="1" kern="100" dirty="0">
                <a:effectLst/>
                <a:latin typeface="+mj-lt"/>
                <a:ea typeface="Gulim" panose="020B0600000101010101" pitchFamily="34" charset="-127"/>
                <a:cs typeface="Beirut" pitchFamily="2" charset="-78"/>
              </a:rPr>
              <a:t>res</a:t>
            </a:r>
            <a:r>
              <a:rPr lang="nl-NL" b="1" kern="100" dirty="0">
                <a:latin typeface="+mj-lt"/>
                <a:ea typeface="Gulim" panose="020B0600000101010101" pitchFamily="34" charset="-127"/>
                <a:cs typeface="Beirut" pitchFamily="2" charset="-78"/>
              </a:rPr>
              <a:t> </a:t>
            </a: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nl-NL" b="1" kern="100" dirty="0" err="1">
                <a:latin typeface="+mj-lt"/>
                <a:ea typeface="Gulim" panose="020B0600000101010101" pitchFamily="34" charset="-127"/>
                <a:cs typeface="Beirut" pitchFamily="2" charset="-78"/>
              </a:rPr>
              <a:t>Lectio</a:t>
            </a:r>
            <a:r>
              <a:rPr lang="nl-NL" b="1" kern="100" dirty="0">
                <a:latin typeface="+mj-lt"/>
                <a:ea typeface="Gulim" panose="020B0600000101010101" pitchFamily="34" charset="-127"/>
                <a:cs typeface="Beirut" pitchFamily="2" charset="-78"/>
              </a:rPr>
              <a:t> </a:t>
            </a:r>
            <a:r>
              <a:rPr lang="nl-NL" b="1" kern="100" dirty="0" err="1">
                <a:latin typeface="+mj-lt"/>
                <a:ea typeface="Gulim" panose="020B0600000101010101" pitchFamily="34" charset="-127"/>
                <a:cs typeface="Beirut" pitchFamily="2" charset="-78"/>
              </a:rPr>
              <a:t>divina</a:t>
            </a:r>
            <a:endParaRPr lang="nl-NL" b="1" kern="100" dirty="0">
              <a:latin typeface="+mj-lt"/>
              <a:ea typeface="Gulim" panose="020B0600000101010101" pitchFamily="34" charset="-127"/>
              <a:cs typeface="Beirut" pitchFamily="2" charset="-78"/>
            </a:endParaRP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nl-NL" b="1" kern="100" dirty="0">
                <a:latin typeface="+mj-lt"/>
                <a:ea typeface="Gulim" panose="020B0600000101010101" pitchFamily="34" charset="-127"/>
                <a:cs typeface="Beirut" pitchFamily="2" charset="-78"/>
              </a:rPr>
              <a:t>Vijf concrete handreikingen</a:t>
            </a:r>
          </a:p>
          <a:p>
            <a:pPr marL="0" indent="0">
              <a:buNone/>
            </a:pPr>
            <a:endParaRPr lang="nl-NL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nl-NL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6146" name="Picture 2" descr="Herziene statenvertaling (HSV) kopen? | Kameel.nl">
            <a:extLst>
              <a:ext uri="{FF2B5EF4-FFF2-40B4-BE49-F238E27FC236}">
                <a16:creationId xmlns:a16="http://schemas.microsoft.com/office/drawing/2014/main" id="{DC20250D-CC34-FB57-3961-AF00C2FF67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50426" y="2105488"/>
            <a:ext cx="4788505" cy="3591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62" name="Freeform: Shape 6161">
            <a:extLst>
              <a:ext uri="{FF2B5EF4-FFF2-40B4-BE49-F238E27FC236}">
                <a16:creationId xmlns:a16="http://schemas.microsoft.com/office/drawing/2014/main" id="{C64E267B-3F5A-4357-9E7F-C5FBE5D3B1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50426" y="5902730"/>
            <a:ext cx="5741575" cy="955271"/>
          </a:xfrm>
          <a:custGeom>
            <a:avLst/>
            <a:gdLst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379005 w 5741575"/>
              <a:gd name="connsiteY21" fmla="*/ 878900 h 955271"/>
              <a:gd name="connsiteX22" fmla="*/ 585428 w 5741575"/>
              <a:gd name="connsiteY22" fmla="*/ 826440 h 955271"/>
              <a:gd name="connsiteX23" fmla="*/ 787156 w 5741575"/>
              <a:gd name="connsiteY23" fmla="*/ 838447 h 955271"/>
              <a:gd name="connsiteX24" fmla="*/ 898586 w 5741575"/>
              <a:gd name="connsiteY24" fmla="*/ 808502 h 955271"/>
              <a:gd name="connsiteX25" fmla="*/ 924063 w 5741575"/>
              <a:gd name="connsiteY25" fmla="*/ 770210 h 955271"/>
              <a:gd name="connsiteX26" fmla="*/ 1212574 w 5741575"/>
              <a:gd name="connsiteY26" fmla="*/ 724238 h 955271"/>
              <a:gd name="connsiteX27" fmla="*/ 1280768 w 5741575"/>
              <a:gd name="connsiteY27" fmla="*/ 699122 h 955271"/>
              <a:gd name="connsiteX28" fmla="*/ 1352027 w 5741575"/>
              <a:gd name="connsiteY28" fmla="*/ 704323 h 955271"/>
              <a:gd name="connsiteX29" fmla="*/ 1374314 w 5741575"/>
              <a:gd name="connsiteY29" fmla="*/ 688815 h 955271"/>
              <a:gd name="connsiteX30" fmla="*/ 1378034 w 5741575"/>
              <a:gd name="connsiteY30" fmla="*/ 685842 h 955271"/>
              <a:gd name="connsiteX31" fmla="*/ 1395604 w 5741575"/>
              <a:gd name="connsiteY31" fmla="*/ 680460 h 955271"/>
              <a:gd name="connsiteX32" fmla="*/ 1397206 w 5741575"/>
              <a:gd name="connsiteY32" fmla="*/ 670793 h 955271"/>
              <a:gd name="connsiteX33" fmla="*/ 1421250 w 5741575"/>
              <a:gd name="connsiteY33" fmla="*/ 656855 h 955271"/>
              <a:gd name="connsiteX34" fmla="*/ 1454524 w 5741575"/>
              <a:gd name="connsiteY34" fmla="*/ 649224 h 955271"/>
              <a:gd name="connsiteX35" fmla="*/ 1616217 w 5741575"/>
              <a:gd name="connsiteY35" fmla="*/ 622107 h 955271"/>
              <a:gd name="connsiteX36" fmla="*/ 1710928 w 5741575"/>
              <a:gd name="connsiteY36" fmla="*/ 600666 h 955271"/>
              <a:gd name="connsiteX37" fmla="*/ 1743718 w 5741575"/>
              <a:gd name="connsiteY37" fmla="*/ 584327 h 955271"/>
              <a:gd name="connsiteX38" fmla="*/ 1791651 w 5741575"/>
              <a:gd name="connsiteY38" fmla="*/ 567019 h 955271"/>
              <a:gd name="connsiteX39" fmla="*/ 1873778 w 5741575"/>
              <a:gd name="connsiteY39" fmla="*/ 530130 h 955271"/>
              <a:gd name="connsiteX40" fmla="*/ 1988411 w 5741575"/>
              <a:gd name="connsiteY40" fmla="*/ 491599 h 955271"/>
              <a:gd name="connsiteX41" fmla="*/ 2085507 w 5741575"/>
              <a:gd name="connsiteY41" fmla="*/ 498527 h 955271"/>
              <a:gd name="connsiteX42" fmla="*/ 2090767 w 5741575"/>
              <a:gd name="connsiteY42" fmla="*/ 490616 h 955271"/>
              <a:gd name="connsiteX43" fmla="*/ 2151143 w 5741575"/>
              <a:gd name="connsiteY43" fmla="*/ 478332 h 955271"/>
              <a:gd name="connsiteX44" fmla="*/ 2378710 w 5741575"/>
              <a:gd name="connsiteY44" fmla="*/ 477570 h 955271"/>
              <a:gd name="connsiteX45" fmla="*/ 2496256 w 5741575"/>
              <a:gd name="connsiteY45" fmla="*/ 452396 h 955271"/>
              <a:gd name="connsiteX46" fmla="*/ 2535387 w 5741575"/>
              <a:gd name="connsiteY46" fmla="*/ 436645 h 955271"/>
              <a:gd name="connsiteX47" fmla="*/ 2601109 w 5741575"/>
              <a:gd name="connsiteY47" fmla="*/ 410678 h 955271"/>
              <a:gd name="connsiteX48" fmla="*/ 2643855 w 5741575"/>
              <a:gd name="connsiteY48" fmla="*/ 374482 h 955271"/>
              <a:gd name="connsiteX49" fmla="*/ 2657726 w 5741575"/>
              <a:gd name="connsiteY49" fmla="*/ 365841 h 955271"/>
              <a:gd name="connsiteX50" fmla="*/ 2687125 w 5741575"/>
              <a:gd name="connsiteY50" fmla="*/ 366820 h 955271"/>
              <a:gd name="connsiteX51" fmla="*/ 2697479 w 5741575"/>
              <a:gd name="connsiteY51" fmla="*/ 361430 h 955271"/>
              <a:gd name="connsiteX52" fmla="*/ 2701547 w 5741575"/>
              <a:gd name="connsiteY52" fmla="*/ 361545 h 955271"/>
              <a:gd name="connsiteX53" fmla="*/ 2711054 w 5741575"/>
              <a:gd name="connsiteY53" fmla="*/ 360597 h 955271"/>
              <a:gd name="connsiteX54" fmla="*/ 2710438 w 5741575"/>
              <a:gd name="connsiteY54" fmla="*/ 366958 h 955271"/>
              <a:gd name="connsiteX55" fmla="*/ 2722936 w 5741575"/>
              <a:gd name="connsiteY55" fmla="*/ 377633 h 955271"/>
              <a:gd name="connsiteX56" fmla="*/ 2777227 w 5741575"/>
              <a:gd name="connsiteY56" fmla="*/ 368972 h 955271"/>
              <a:gd name="connsiteX57" fmla="*/ 2779510 w 5741575"/>
              <a:gd name="connsiteY57" fmla="*/ 361652 h 955271"/>
              <a:gd name="connsiteX58" fmla="*/ 2786278 w 5741575"/>
              <a:gd name="connsiteY58" fmla="*/ 359869 h 955271"/>
              <a:gd name="connsiteX59" fmla="*/ 2792101 w 5741575"/>
              <a:gd name="connsiteY59" fmla="*/ 365927 h 955271"/>
              <a:gd name="connsiteX60" fmla="*/ 2885545 w 5741575"/>
              <a:gd name="connsiteY60" fmla="*/ 372818 h 955271"/>
              <a:gd name="connsiteX61" fmla="*/ 3009558 w 5741575"/>
              <a:gd name="connsiteY61" fmla="*/ 370573 h 955271"/>
              <a:gd name="connsiteX62" fmla="*/ 3095010 w 5741575"/>
              <a:gd name="connsiteY62" fmla="*/ 332454 h 955271"/>
              <a:gd name="connsiteX63" fmla="*/ 3103742 w 5741575"/>
              <a:gd name="connsiteY63" fmla="*/ 337974 h 955271"/>
              <a:gd name="connsiteX64" fmla="*/ 3165093 w 5741575"/>
              <a:gd name="connsiteY64" fmla="*/ 329459 h 955271"/>
              <a:gd name="connsiteX65" fmla="*/ 3373785 w 5741575"/>
              <a:gd name="connsiteY65" fmla="*/ 255680 h 955271"/>
              <a:gd name="connsiteX66" fmla="*/ 3493851 w 5741575"/>
              <a:gd name="connsiteY66" fmla="*/ 240255 h 955271"/>
              <a:gd name="connsiteX67" fmla="*/ 3537470 w 5741575"/>
              <a:gd name="connsiteY67" fmla="*/ 241867 h 955271"/>
              <a:gd name="connsiteX68" fmla="*/ 3610489 w 5741575"/>
              <a:gd name="connsiteY68" fmla="*/ 244128 h 955271"/>
              <a:gd name="connsiteX69" fmla="*/ 3667539 w 5741575"/>
              <a:gd name="connsiteY69" fmla="*/ 263271 h 955271"/>
              <a:gd name="connsiteX70" fmla="*/ 3727614 w 5741575"/>
              <a:gd name="connsiteY70" fmla="*/ 258245 h 955271"/>
              <a:gd name="connsiteX71" fmla="*/ 3738369 w 5741575"/>
              <a:gd name="connsiteY71" fmla="*/ 234506 h 955271"/>
              <a:gd name="connsiteX72" fmla="*/ 3803670 w 5741575"/>
              <a:gd name="connsiteY72" fmla="*/ 236457 h 955271"/>
              <a:gd name="connsiteX73" fmla="*/ 3903080 w 5741575"/>
              <a:gd name="connsiteY73" fmla="*/ 241890 h 955271"/>
              <a:gd name="connsiteX74" fmla="*/ 3959588 w 5741575"/>
              <a:gd name="connsiteY74" fmla="*/ 239195 h 955271"/>
              <a:gd name="connsiteX75" fmla="*/ 4114838 w 5741575"/>
              <a:gd name="connsiteY75" fmla="*/ 238165 h 955271"/>
              <a:gd name="connsiteX76" fmla="*/ 4271023 w 5741575"/>
              <a:gd name="connsiteY76" fmla="*/ 241959 h 955271"/>
              <a:gd name="connsiteX77" fmla="*/ 4367397 w 5741575"/>
              <a:gd name="connsiteY77" fmla="*/ 271442 h 955271"/>
              <a:gd name="connsiteX78" fmla="*/ 4495366 w 5741575"/>
              <a:gd name="connsiteY78" fmla="*/ 271618 h 955271"/>
              <a:gd name="connsiteX79" fmla="*/ 4517347 w 5741575"/>
              <a:gd name="connsiteY79" fmla="*/ 275639 h 955271"/>
              <a:gd name="connsiteX80" fmla="*/ 4546116 w 5741575"/>
              <a:gd name="connsiteY80" fmla="*/ 268568 h 955271"/>
              <a:gd name="connsiteX81" fmla="*/ 4661259 w 5741575"/>
              <a:gd name="connsiteY81" fmla="*/ 238966 h 955271"/>
              <a:gd name="connsiteX82" fmla="*/ 4750403 w 5741575"/>
              <a:gd name="connsiteY82" fmla="*/ 204364 h 955271"/>
              <a:gd name="connsiteX83" fmla="*/ 4867614 w 5741575"/>
              <a:gd name="connsiteY83" fmla="*/ 208668 h 955271"/>
              <a:gd name="connsiteX84" fmla="*/ 4937036 w 5741575"/>
              <a:gd name="connsiteY84" fmla="*/ 195446 h 955271"/>
              <a:gd name="connsiteX85" fmla="*/ 5047626 w 5741575"/>
              <a:gd name="connsiteY85" fmla="*/ 149604 h 955271"/>
              <a:gd name="connsiteX86" fmla="*/ 5200247 w 5741575"/>
              <a:gd name="connsiteY86" fmla="*/ 142695 h 955271"/>
              <a:gd name="connsiteX87" fmla="*/ 5235691 w 5741575"/>
              <a:gd name="connsiteY87" fmla="*/ 173330 h 955271"/>
              <a:gd name="connsiteX88" fmla="*/ 5280133 w 5741575"/>
              <a:gd name="connsiteY88" fmla="*/ 189342 h 955271"/>
              <a:gd name="connsiteX89" fmla="*/ 5291963 w 5741575"/>
              <a:gd name="connsiteY89" fmla="*/ 139446 h 955271"/>
              <a:gd name="connsiteX90" fmla="*/ 5418472 w 5741575"/>
              <a:gd name="connsiteY90" fmla="*/ 89163 h 955271"/>
              <a:gd name="connsiteX91" fmla="*/ 5482354 w 5741575"/>
              <a:gd name="connsiteY91" fmla="*/ 69470 h 955271"/>
              <a:gd name="connsiteX92" fmla="*/ 5583280 w 5741575"/>
              <a:gd name="connsiteY92" fmla="*/ 49787 h 955271"/>
              <a:gd name="connsiteX93" fmla="*/ 5613766 w 5741575"/>
              <a:gd name="connsiteY93" fmla="*/ 41855 h 955271"/>
              <a:gd name="connsiteX94" fmla="*/ 5684952 w 5741575"/>
              <a:gd name="connsiteY94" fmla="*/ 26088 h 955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5741575" h="955271">
                <a:moveTo>
                  <a:pt x="5741575" y="0"/>
                </a:moveTo>
                <a:lnTo>
                  <a:pt x="5741575" y="955271"/>
                </a:lnTo>
                <a:lnTo>
                  <a:pt x="0" y="955271"/>
                </a:lnTo>
                <a:lnTo>
                  <a:pt x="8558" y="953971"/>
                </a:lnTo>
                <a:lnTo>
                  <a:pt x="16894" y="953847"/>
                </a:lnTo>
                <a:cubicBezTo>
                  <a:pt x="22474" y="953361"/>
                  <a:pt x="25973" y="952524"/>
                  <a:pt x="28156" y="951374"/>
                </a:cubicBezTo>
                <a:cubicBezTo>
                  <a:pt x="28201" y="951240"/>
                  <a:pt x="28247" y="951105"/>
                  <a:pt x="28293" y="950971"/>
                </a:cubicBezTo>
                <a:lnTo>
                  <a:pt x="39115" y="949326"/>
                </a:lnTo>
                <a:cubicBezTo>
                  <a:pt x="57701" y="947335"/>
                  <a:pt x="76089" y="946141"/>
                  <a:pt x="93851" y="945611"/>
                </a:cubicBezTo>
                <a:cubicBezTo>
                  <a:pt x="99905" y="923404"/>
                  <a:pt x="170209" y="932855"/>
                  <a:pt x="148657" y="898134"/>
                </a:cubicBezTo>
                <a:cubicBezTo>
                  <a:pt x="172173" y="896348"/>
                  <a:pt x="191809" y="908449"/>
                  <a:pt x="174554" y="886351"/>
                </a:cubicBezTo>
                <a:cubicBezTo>
                  <a:pt x="182014" y="885083"/>
                  <a:pt x="185699" y="882087"/>
                  <a:pt x="187633" y="878226"/>
                </a:cubicBezTo>
                <a:cubicBezTo>
                  <a:pt x="187742" y="877663"/>
                  <a:pt x="187852" y="877101"/>
                  <a:pt x="187961" y="876538"/>
                </a:cubicBezTo>
                <a:lnTo>
                  <a:pt x="240501" y="873150"/>
                </a:lnTo>
                <a:lnTo>
                  <a:pt x="246345" y="869942"/>
                </a:lnTo>
                <a:lnTo>
                  <a:pt x="282041" y="871263"/>
                </a:lnTo>
                <a:lnTo>
                  <a:pt x="299711" y="870064"/>
                </a:lnTo>
                <a:lnTo>
                  <a:pt x="306299" y="873609"/>
                </a:lnTo>
                <a:cubicBezTo>
                  <a:pt x="312531" y="875279"/>
                  <a:pt x="320316" y="874896"/>
                  <a:pt x="331571" y="869866"/>
                </a:cubicBezTo>
                <a:lnTo>
                  <a:pt x="333872" y="867971"/>
                </a:lnTo>
                <a:lnTo>
                  <a:pt x="356953" y="870334"/>
                </a:lnTo>
                <a:cubicBezTo>
                  <a:pt x="364772" y="872042"/>
                  <a:pt x="372199" y="874762"/>
                  <a:pt x="379005" y="878900"/>
                </a:cubicBezTo>
                <a:cubicBezTo>
                  <a:pt x="436788" y="836391"/>
                  <a:pt x="512367" y="847456"/>
                  <a:pt x="585428" y="826440"/>
                </a:cubicBezTo>
                <a:cubicBezTo>
                  <a:pt x="600236" y="776571"/>
                  <a:pt x="751447" y="800939"/>
                  <a:pt x="787156" y="838447"/>
                </a:cubicBezTo>
                <a:cubicBezTo>
                  <a:pt x="767750" y="789794"/>
                  <a:pt x="977582" y="857915"/>
                  <a:pt x="898586" y="808502"/>
                </a:cubicBezTo>
                <a:cubicBezTo>
                  <a:pt x="926099" y="807167"/>
                  <a:pt x="944922" y="782490"/>
                  <a:pt x="924063" y="770210"/>
                </a:cubicBezTo>
                <a:cubicBezTo>
                  <a:pt x="1015917" y="786259"/>
                  <a:pt x="1117953" y="728408"/>
                  <a:pt x="1212574" y="724238"/>
                </a:cubicBezTo>
                <a:cubicBezTo>
                  <a:pt x="1245879" y="677520"/>
                  <a:pt x="1233543" y="716744"/>
                  <a:pt x="1280768" y="699122"/>
                </a:cubicBezTo>
                <a:cubicBezTo>
                  <a:pt x="1280824" y="735474"/>
                  <a:pt x="1333787" y="667235"/>
                  <a:pt x="1352027" y="704323"/>
                </a:cubicBezTo>
                <a:cubicBezTo>
                  <a:pt x="1360044" y="699941"/>
                  <a:pt x="1367234" y="694526"/>
                  <a:pt x="1374314" y="688815"/>
                </a:cubicBezTo>
                <a:lnTo>
                  <a:pt x="1378034" y="685842"/>
                </a:lnTo>
                <a:lnTo>
                  <a:pt x="1395604" y="680460"/>
                </a:lnTo>
                <a:lnTo>
                  <a:pt x="1397206" y="670793"/>
                </a:lnTo>
                <a:lnTo>
                  <a:pt x="1421250" y="656855"/>
                </a:lnTo>
                <a:cubicBezTo>
                  <a:pt x="1430770" y="652893"/>
                  <a:pt x="1441623" y="650105"/>
                  <a:pt x="1454524" y="649224"/>
                </a:cubicBezTo>
                <a:cubicBezTo>
                  <a:pt x="1502655" y="660482"/>
                  <a:pt x="1556151" y="606226"/>
                  <a:pt x="1616217" y="622107"/>
                </a:cubicBezTo>
                <a:cubicBezTo>
                  <a:pt x="1637755" y="624837"/>
                  <a:pt x="1701030" y="614257"/>
                  <a:pt x="1710928" y="600666"/>
                </a:cubicBezTo>
                <a:cubicBezTo>
                  <a:pt x="1723693" y="596072"/>
                  <a:pt x="1739861" y="597834"/>
                  <a:pt x="1743718" y="584327"/>
                </a:cubicBezTo>
                <a:cubicBezTo>
                  <a:pt x="1751098" y="567647"/>
                  <a:pt x="1801421" y="583831"/>
                  <a:pt x="1791651" y="567019"/>
                </a:cubicBezTo>
                <a:cubicBezTo>
                  <a:pt x="1827282" y="577929"/>
                  <a:pt x="1847642" y="542228"/>
                  <a:pt x="1873778" y="530130"/>
                </a:cubicBezTo>
                <a:cubicBezTo>
                  <a:pt x="1902425" y="541995"/>
                  <a:pt x="1929013" y="504913"/>
                  <a:pt x="1988411" y="491599"/>
                </a:cubicBezTo>
                <a:cubicBezTo>
                  <a:pt x="2020077" y="505546"/>
                  <a:pt x="2028363" y="482381"/>
                  <a:pt x="2085507" y="498527"/>
                </a:cubicBezTo>
                <a:cubicBezTo>
                  <a:pt x="2086719" y="495769"/>
                  <a:pt x="2088490" y="493104"/>
                  <a:pt x="2090767" y="490616"/>
                </a:cubicBezTo>
                <a:cubicBezTo>
                  <a:pt x="2103992" y="476161"/>
                  <a:pt x="2131025" y="470659"/>
                  <a:pt x="2151143" y="478332"/>
                </a:cubicBezTo>
                <a:cubicBezTo>
                  <a:pt x="2240088" y="497642"/>
                  <a:pt x="2310118" y="483043"/>
                  <a:pt x="2378710" y="477570"/>
                </a:cubicBezTo>
                <a:cubicBezTo>
                  <a:pt x="2454975" y="467585"/>
                  <a:pt x="2391576" y="437831"/>
                  <a:pt x="2496256" y="452396"/>
                </a:cubicBezTo>
                <a:cubicBezTo>
                  <a:pt x="2501503" y="436899"/>
                  <a:pt x="2513119" y="433980"/>
                  <a:pt x="2535387" y="436645"/>
                </a:cubicBezTo>
                <a:cubicBezTo>
                  <a:pt x="2572084" y="430778"/>
                  <a:pt x="2557124" y="397207"/>
                  <a:pt x="2601109" y="410678"/>
                </a:cubicBezTo>
                <a:cubicBezTo>
                  <a:pt x="2588000" y="393616"/>
                  <a:pt x="2667428" y="390302"/>
                  <a:pt x="2643855" y="374482"/>
                </a:cubicBezTo>
                <a:cubicBezTo>
                  <a:pt x="2648277" y="369169"/>
                  <a:pt x="2652937" y="366761"/>
                  <a:pt x="2657726" y="365841"/>
                </a:cubicBezTo>
                <a:cubicBezTo>
                  <a:pt x="2667303" y="363999"/>
                  <a:pt x="2677395" y="368107"/>
                  <a:pt x="2687125" y="366820"/>
                </a:cubicBezTo>
                <a:lnTo>
                  <a:pt x="2697479" y="361430"/>
                </a:lnTo>
                <a:lnTo>
                  <a:pt x="2701547" y="361545"/>
                </a:lnTo>
                <a:lnTo>
                  <a:pt x="2711054" y="360597"/>
                </a:lnTo>
                <a:lnTo>
                  <a:pt x="2710438" y="366958"/>
                </a:lnTo>
                <a:cubicBezTo>
                  <a:pt x="2708955" y="373111"/>
                  <a:pt x="2708038" y="379788"/>
                  <a:pt x="2722936" y="377633"/>
                </a:cubicBezTo>
                <a:cubicBezTo>
                  <a:pt x="2753511" y="370170"/>
                  <a:pt x="2766475" y="394972"/>
                  <a:pt x="2777227" y="368972"/>
                </a:cubicBezTo>
                <a:lnTo>
                  <a:pt x="2779510" y="361652"/>
                </a:lnTo>
                <a:lnTo>
                  <a:pt x="2786278" y="359869"/>
                </a:lnTo>
                <a:cubicBezTo>
                  <a:pt x="2789994" y="359750"/>
                  <a:pt x="2792255" y="361281"/>
                  <a:pt x="2792101" y="365927"/>
                </a:cubicBezTo>
                <a:cubicBezTo>
                  <a:pt x="2819315" y="344279"/>
                  <a:pt x="2855630" y="370297"/>
                  <a:pt x="2885545" y="372818"/>
                </a:cubicBezTo>
                <a:cubicBezTo>
                  <a:pt x="2905895" y="352581"/>
                  <a:pt x="2948591" y="377825"/>
                  <a:pt x="3009558" y="370573"/>
                </a:cubicBezTo>
                <a:cubicBezTo>
                  <a:pt x="3031640" y="347442"/>
                  <a:pt x="3050695" y="365935"/>
                  <a:pt x="3095010" y="332454"/>
                </a:cubicBezTo>
                <a:cubicBezTo>
                  <a:pt x="3097485" y="334582"/>
                  <a:pt x="3100426" y="336441"/>
                  <a:pt x="3103742" y="337974"/>
                </a:cubicBezTo>
                <a:cubicBezTo>
                  <a:pt x="3123005" y="346878"/>
                  <a:pt x="3150475" y="343067"/>
                  <a:pt x="3165093" y="329459"/>
                </a:cubicBezTo>
                <a:cubicBezTo>
                  <a:pt x="3236951" y="282673"/>
                  <a:pt x="3308286" y="273118"/>
                  <a:pt x="3373785" y="255680"/>
                </a:cubicBezTo>
                <a:cubicBezTo>
                  <a:pt x="3448540" y="239861"/>
                  <a:pt x="3405238" y="287846"/>
                  <a:pt x="3493851" y="240255"/>
                </a:cubicBezTo>
                <a:cubicBezTo>
                  <a:pt x="3506326" y="252723"/>
                  <a:pt x="3518405" y="251593"/>
                  <a:pt x="3537470" y="241867"/>
                </a:cubicBezTo>
                <a:cubicBezTo>
                  <a:pt x="3573967" y="235226"/>
                  <a:pt x="3576893" y="270855"/>
                  <a:pt x="3610489" y="244128"/>
                </a:cubicBezTo>
                <a:cubicBezTo>
                  <a:pt x="3606935" y="264036"/>
                  <a:pt x="3681284" y="241075"/>
                  <a:pt x="3667539" y="263271"/>
                </a:cubicBezTo>
                <a:cubicBezTo>
                  <a:pt x="3694251" y="276940"/>
                  <a:pt x="3701441" y="246803"/>
                  <a:pt x="3727614" y="258245"/>
                </a:cubicBezTo>
                <a:cubicBezTo>
                  <a:pt x="3754952" y="257751"/>
                  <a:pt x="3708960" y="240314"/>
                  <a:pt x="3738369" y="234506"/>
                </a:cubicBezTo>
                <a:cubicBezTo>
                  <a:pt x="3774580" y="230879"/>
                  <a:pt x="3768868" y="196201"/>
                  <a:pt x="3803670" y="236457"/>
                </a:cubicBezTo>
                <a:cubicBezTo>
                  <a:pt x="3839567" y="220301"/>
                  <a:pt x="3850064" y="239151"/>
                  <a:pt x="3903080" y="241890"/>
                </a:cubicBezTo>
                <a:cubicBezTo>
                  <a:pt x="3922859" y="227800"/>
                  <a:pt x="3941005" y="230826"/>
                  <a:pt x="3959588" y="239195"/>
                </a:cubicBezTo>
                <a:cubicBezTo>
                  <a:pt x="4009252" y="229421"/>
                  <a:pt x="4057491" y="239376"/>
                  <a:pt x="4114838" y="238165"/>
                </a:cubicBezTo>
                <a:cubicBezTo>
                  <a:pt x="4173784" y="217210"/>
                  <a:pt x="4209756" y="243378"/>
                  <a:pt x="4271023" y="241959"/>
                </a:cubicBezTo>
                <a:cubicBezTo>
                  <a:pt x="4326191" y="205535"/>
                  <a:pt x="4316856" y="279258"/>
                  <a:pt x="4367397" y="271442"/>
                </a:cubicBezTo>
                <a:cubicBezTo>
                  <a:pt x="4446016" y="235091"/>
                  <a:pt x="4369000" y="295343"/>
                  <a:pt x="4495366" y="271618"/>
                </a:cubicBezTo>
                <a:cubicBezTo>
                  <a:pt x="4501905" y="266287"/>
                  <a:pt x="4518077" y="269240"/>
                  <a:pt x="4517347" y="275639"/>
                </a:cubicBezTo>
                <a:cubicBezTo>
                  <a:pt x="4525170" y="272832"/>
                  <a:pt x="4542809" y="258800"/>
                  <a:pt x="4546116" y="268568"/>
                </a:cubicBezTo>
                <a:cubicBezTo>
                  <a:pt x="4586961" y="265354"/>
                  <a:pt x="4626617" y="255160"/>
                  <a:pt x="4661259" y="238966"/>
                </a:cubicBezTo>
                <a:cubicBezTo>
                  <a:pt x="4741966" y="247639"/>
                  <a:pt x="4693066" y="205693"/>
                  <a:pt x="4750403" y="204364"/>
                </a:cubicBezTo>
                <a:cubicBezTo>
                  <a:pt x="4798501" y="219113"/>
                  <a:pt x="4813319" y="201253"/>
                  <a:pt x="4867614" y="208668"/>
                </a:cubicBezTo>
                <a:cubicBezTo>
                  <a:pt x="4881621" y="174373"/>
                  <a:pt x="4917566" y="206761"/>
                  <a:pt x="4937036" y="195446"/>
                </a:cubicBezTo>
                <a:cubicBezTo>
                  <a:pt x="4974214" y="229763"/>
                  <a:pt x="5013321" y="152474"/>
                  <a:pt x="5047626" y="149604"/>
                </a:cubicBezTo>
                <a:cubicBezTo>
                  <a:pt x="5106046" y="150576"/>
                  <a:pt x="5172786" y="183138"/>
                  <a:pt x="5200247" y="142695"/>
                </a:cubicBezTo>
                <a:cubicBezTo>
                  <a:pt x="5206135" y="157748"/>
                  <a:pt x="5203071" y="179288"/>
                  <a:pt x="5235691" y="173330"/>
                </a:cubicBezTo>
                <a:cubicBezTo>
                  <a:pt x="5249654" y="179935"/>
                  <a:pt x="5254450" y="203448"/>
                  <a:pt x="5280133" y="189342"/>
                </a:cubicBezTo>
                <a:cubicBezTo>
                  <a:pt x="5244836" y="171370"/>
                  <a:pt x="5299493" y="163568"/>
                  <a:pt x="5291963" y="139446"/>
                </a:cubicBezTo>
                <a:cubicBezTo>
                  <a:pt x="5331555" y="120349"/>
                  <a:pt x="5427790" y="132865"/>
                  <a:pt x="5418472" y="89163"/>
                </a:cubicBezTo>
                <a:cubicBezTo>
                  <a:pt x="5428057" y="62053"/>
                  <a:pt x="5484665" y="97616"/>
                  <a:pt x="5482354" y="69470"/>
                </a:cubicBezTo>
                <a:cubicBezTo>
                  <a:pt x="5507119" y="85574"/>
                  <a:pt x="5545363" y="52240"/>
                  <a:pt x="5583280" y="49787"/>
                </a:cubicBezTo>
                <a:cubicBezTo>
                  <a:pt x="5589344" y="36484"/>
                  <a:pt x="5598103" y="36349"/>
                  <a:pt x="5613766" y="41855"/>
                </a:cubicBezTo>
                <a:cubicBezTo>
                  <a:pt x="5636621" y="41086"/>
                  <a:pt x="5660728" y="35034"/>
                  <a:pt x="5684952" y="26088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593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F1B19A-7FDA-CD45-573F-5329042B9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Inleiding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147E1AA-9629-A2F9-B5AA-E9A6CBF903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- God spreekt in het bijzonder door Zijn Woord.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- Probleem: het besef dat God spreekt in Zijn Woord is iets ‘onvoorstelbaars’ aan het worden.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- Er wordt al snel gezegd/gedacht dat iets ‘jouw persoonlijke interpretatie’ is.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338216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E10B6D-2763-04FA-9A57-5B9AB8247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sz="2200" b="1" kern="100" dirty="0">
                <a:effectLst/>
                <a:latin typeface="Garamond" panose="02020404030301010803" pitchFamily="18" charset="0"/>
                <a:ea typeface="Gulim" panose="020B0600000101010101" pitchFamily="34" charset="-127"/>
                <a:cs typeface="Beirut" pitchFamily="2" charset="-78"/>
              </a:rPr>
              <a:t>1. Zijn spreken als de Drie-enige én ons horend lezen en leven</a:t>
            </a:r>
            <a:br>
              <a:rPr lang="nl-NL" sz="2800" b="1" kern="100" dirty="0">
                <a:effectLst/>
                <a:latin typeface="Garamond" panose="02020404030301010803" pitchFamily="18" charset="0"/>
                <a:ea typeface="Gulim" panose="020B0600000101010101" pitchFamily="34" charset="-127"/>
                <a:cs typeface="Beirut" pitchFamily="2" charset="-78"/>
              </a:rPr>
            </a:b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F686922-CE40-658F-74E8-88FD2E35B5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/>
              <a:t>- In de Bijbel valt de nadruk op de sprekende God en het horende volk (Israël).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- Gods stem is te horen in een vertrouwelijke verbondsrelatie met Hem.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- De Bijbel tekent de driehoeksrelatie </a:t>
            </a:r>
            <a:r>
              <a:rPr lang="nl-NL" sz="1600" dirty="0"/>
              <a:t>(o.a. Neh. 8:8-9, Hand, 1:16):</a:t>
            </a:r>
            <a:r>
              <a:rPr lang="nl-NL" dirty="0"/>
              <a:t> </a:t>
            </a:r>
          </a:p>
          <a:p>
            <a:pPr marL="0" indent="0">
              <a:buNone/>
            </a:pPr>
            <a:r>
              <a:rPr lang="nl-NL" dirty="0"/>
              <a:t>			Gods spreken  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	           Lezen 	 		    Gods stem horen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Driehoek 3">
            <a:extLst>
              <a:ext uri="{FF2B5EF4-FFF2-40B4-BE49-F238E27FC236}">
                <a16:creationId xmlns:a16="http://schemas.microsoft.com/office/drawing/2014/main" id="{C11D4BAE-E4D4-9FAC-5FE5-594C4AC2DE2A}"/>
              </a:ext>
            </a:extLst>
          </p:cNvPr>
          <p:cNvSpPr/>
          <p:nvPr/>
        </p:nvSpPr>
        <p:spPr>
          <a:xfrm>
            <a:off x="3511685" y="4448432"/>
            <a:ext cx="2444496" cy="1383792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19546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45DB44-C2D1-08F2-2EB7-B0B34B0D6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2800" b="1" kern="100" dirty="0">
                <a:effectLst/>
                <a:latin typeface="Garamond" panose="02020404030301010803" pitchFamily="18" charset="0"/>
                <a:ea typeface="Gulim" panose="020B0600000101010101" pitchFamily="34" charset="-127"/>
                <a:cs typeface="Beirut" pitchFamily="2" charset="-78"/>
              </a:rPr>
              <a:t>1. Zijn spreken als de Drie-enige én ons horend lezen en leven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AEB9FE8-61C7-10CF-9A67-2FCBB408C8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0879" y="1825624"/>
            <a:ext cx="9810604" cy="4733672"/>
          </a:xfrm>
        </p:spPr>
        <p:txBody>
          <a:bodyPr/>
          <a:lstStyle/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- </a:t>
            </a:r>
            <a:r>
              <a:rPr lang="nl-NL" dirty="0" err="1"/>
              <a:t>Opb</a:t>
            </a:r>
            <a:r>
              <a:rPr lang="nl-NL" dirty="0"/>
              <a:t>. 1:3 benadrukt de eeuwigheidsurgentie van het Woord (voor)lezen.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- </a:t>
            </a:r>
            <a:r>
              <a:rPr lang="nl-NL" dirty="0" err="1"/>
              <a:t>Matth</a:t>
            </a:r>
            <a:r>
              <a:rPr lang="nl-NL" dirty="0"/>
              <a:t> 4:4 benoemt </a:t>
            </a:r>
            <a:r>
              <a:rPr lang="nl-NL" dirty="0" err="1"/>
              <a:t>bijbellezen</a:t>
            </a:r>
            <a:r>
              <a:rPr lang="nl-NL" dirty="0"/>
              <a:t> als het leven van de mond van God </a:t>
            </a:r>
            <a:r>
              <a:rPr lang="nl-NL" u="sng" dirty="0"/>
              <a:t>de Vader</a:t>
            </a:r>
            <a:r>
              <a:rPr lang="nl-NL" dirty="0"/>
              <a:t>.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- In </a:t>
            </a:r>
            <a:r>
              <a:rPr lang="nl-NL" u="sng" dirty="0"/>
              <a:t>de Zoon</a:t>
            </a:r>
            <a:r>
              <a:rPr lang="nl-NL" dirty="0"/>
              <a:t> Jezus Christus ligt het brandpunt van Gods spreken. </a:t>
            </a:r>
            <a:r>
              <a:rPr lang="nl-NL" sz="1400" dirty="0"/>
              <a:t>(Hebr. 1:1, Mark. 9:7, Joh. 5:39)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- </a:t>
            </a:r>
            <a:r>
              <a:rPr lang="nl-NL" u="sng" dirty="0"/>
              <a:t>De Heilige Geest</a:t>
            </a:r>
            <a:r>
              <a:rPr lang="nl-NL" dirty="0"/>
              <a:t> is cruciaal voor het horen van Gods stem hier en nu. </a:t>
            </a:r>
            <a:r>
              <a:rPr lang="nl-NL" sz="1400" dirty="0"/>
              <a:t>(1 Kor. 2:12)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- Het </a:t>
            </a:r>
            <a:r>
              <a:rPr lang="nl-NL" u="sng" dirty="0"/>
              <a:t>ultieme </a:t>
            </a:r>
            <a:r>
              <a:rPr lang="nl-NL" u="sng" dirty="0" err="1"/>
              <a:t>Bijbelleesdoel</a:t>
            </a:r>
            <a:r>
              <a:rPr lang="nl-NL" dirty="0"/>
              <a:t> is: Lezen leidt tot loven van de Drie-enige!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652042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607C6B-6353-7E06-73E4-A610ADBFA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2800" b="1" kern="100" dirty="0">
                <a:latin typeface="Garamond" panose="02020404030301010803" pitchFamily="18" charset="0"/>
                <a:ea typeface="Gulim" panose="020B0600000101010101" pitchFamily="34" charset="-127"/>
                <a:cs typeface="Beirut" pitchFamily="2" charset="-78"/>
              </a:rPr>
              <a:t>2. L</a:t>
            </a:r>
            <a:r>
              <a:rPr lang="nl-NL" sz="2800" b="1" kern="100" dirty="0">
                <a:effectLst/>
                <a:latin typeface="Garamond" panose="02020404030301010803" pitchFamily="18" charset="0"/>
                <a:ea typeface="Gulim" panose="020B0600000101010101" pitchFamily="34" charset="-127"/>
                <a:cs typeface="Beirut" pitchFamily="2" charset="-78"/>
              </a:rPr>
              <a:t>eesbarri</a:t>
            </a:r>
            <a:r>
              <a:rPr lang="nl-NL" sz="2800" b="1" kern="100" dirty="0">
                <a:effectLst/>
                <a:latin typeface="Garamond" panose="02020404030301010803" pitchFamily="18" charset="0"/>
                <a:ea typeface="Gulim" panose="020B0600000101010101" pitchFamily="34" charset="-127"/>
                <a:cs typeface="Cambria" panose="02040503050406030204" pitchFamily="18" charset="0"/>
              </a:rPr>
              <a:t>è</a:t>
            </a:r>
            <a:r>
              <a:rPr lang="nl-NL" sz="2800" b="1" kern="100" dirty="0">
                <a:effectLst/>
                <a:latin typeface="Garamond" panose="02020404030301010803" pitchFamily="18" charset="0"/>
                <a:ea typeface="Gulim" panose="020B0600000101010101" pitchFamily="34" charset="-127"/>
                <a:cs typeface="Beirut" pitchFamily="2" charset="-78"/>
              </a:rPr>
              <a:t>res</a:t>
            </a:r>
            <a:r>
              <a:rPr lang="nl-NL" sz="2800" b="1" kern="100" dirty="0">
                <a:latin typeface="Garamond" panose="02020404030301010803" pitchFamily="18" charset="0"/>
                <a:ea typeface="Gulim" panose="020B0600000101010101" pitchFamily="34" charset="-127"/>
                <a:cs typeface="Beirut" pitchFamily="2" charset="-78"/>
              </a:rPr>
              <a:t> </a:t>
            </a:r>
            <a:br>
              <a:rPr lang="nl-NL" sz="2800" b="1" kern="100" dirty="0">
                <a:latin typeface="Garamond" panose="02020404030301010803" pitchFamily="18" charset="0"/>
                <a:ea typeface="Gulim" panose="020B0600000101010101" pitchFamily="34" charset="-127"/>
                <a:cs typeface="Beirut" pitchFamily="2" charset="-78"/>
              </a:rPr>
            </a:b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EE7A4E2-D90A-BF3D-CCB3-878F064BBC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/>
              <a:t>1. Geestelijke barrière: de mens kan op slot zitten voor de Sprekende. </a:t>
            </a:r>
            <a:r>
              <a:rPr lang="nl-NL" sz="1400" dirty="0"/>
              <a:t>(C. van </a:t>
            </a:r>
            <a:r>
              <a:rPr lang="nl-NL" sz="1400" dirty="0" err="1"/>
              <a:t>Ekris</a:t>
            </a:r>
            <a:r>
              <a:rPr lang="nl-NL" sz="1400" dirty="0"/>
              <a:t>)</a:t>
            </a:r>
          </a:p>
          <a:p>
            <a:pPr marL="0" indent="0">
              <a:buNone/>
            </a:pPr>
            <a:r>
              <a:rPr lang="nl-NL" dirty="0"/>
              <a:t> </a:t>
            </a:r>
          </a:p>
          <a:p>
            <a:pPr marL="0" indent="0">
              <a:buNone/>
            </a:pPr>
            <a:r>
              <a:rPr lang="nl-NL" dirty="0"/>
              <a:t>2. Een reeks van barrières ligt in de interactie tussen Bijbel en onze tijd/cultuur.</a:t>
            </a:r>
          </a:p>
          <a:p>
            <a:pPr marL="1051560" lvl="4" indent="-457200">
              <a:buAutoNum type="alphaLcParenR"/>
            </a:pPr>
            <a:r>
              <a:rPr lang="nl-NL" sz="1800" dirty="0"/>
              <a:t>De Bijbel is geen ontspanningslectuur en spreekt ons meermaals tegen. (J. Boekhout)</a:t>
            </a:r>
          </a:p>
          <a:p>
            <a:pPr marL="1051560" lvl="4" indent="-457200">
              <a:buAutoNum type="alphaLcParenR"/>
            </a:pPr>
            <a:r>
              <a:rPr lang="nl-NL" sz="1800" dirty="0"/>
              <a:t>Er is een afstandskloof in tijd, taal en cultuur. </a:t>
            </a:r>
          </a:p>
          <a:p>
            <a:pPr marL="1051560" lvl="4" indent="-457200">
              <a:buAutoNum type="alphaLcParenR"/>
            </a:pPr>
            <a:r>
              <a:rPr lang="nl-NL" sz="1800" dirty="0"/>
              <a:t>Men leert wel met het hoofd, maar niet met het hart de Bijbel lezen. (P. </a:t>
            </a:r>
            <a:r>
              <a:rPr lang="nl-NL" sz="1800" dirty="0" err="1"/>
              <a:t>Greig</a:t>
            </a:r>
            <a:r>
              <a:rPr lang="nl-NL" sz="1800" dirty="0"/>
              <a:t>)</a:t>
            </a:r>
          </a:p>
          <a:p>
            <a:pPr marL="1051560" lvl="4" indent="-457200">
              <a:buAutoNum type="alphaLcParenR"/>
            </a:pPr>
            <a:r>
              <a:rPr lang="nl-NL" sz="1800" dirty="0"/>
              <a:t>Een tanende catechetische cultuur in gemeenten vermindert bijbelbegrip. (M. Wisse)</a:t>
            </a:r>
          </a:p>
          <a:p>
            <a:pPr marL="1051560" lvl="4" indent="-457200">
              <a:buFont typeface="+mj-lt"/>
              <a:buAutoNum type="alphaLcParenR"/>
            </a:pPr>
            <a:r>
              <a:rPr lang="nl-NL" sz="1800" dirty="0"/>
              <a:t>De Bijbel vraagt vertragen/tijd. In onze ‘drukke, nieuwe wereld’ is dit schaars. </a:t>
            </a:r>
          </a:p>
          <a:p>
            <a:pPr marL="594360" lvl="4" indent="0">
              <a:buNone/>
            </a:pPr>
            <a:r>
              <a:rPr lang="nl-NL" sz="1800" dirty="0"/>
              <a:t>	  (K. </a:t>
            </a:r>
            <a:r>
              <a:rPr lang="nl-NL" sz="1800" dirty="0" err="1"/>
              <a:t>DeYoung</a:t>
            </a:r>
            <a:r>
              <a:rPr lang="nl-NL" sz="1800" dirty="0"/>
              <a:t>)</a:t>
            </a:r>
          </a:p>
          <a:p>
            <a:pPr marL="594360" lvl="4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1028" name="Picture 4" descr="Hollen, rennen, vliegen (ebook), Kevin DeYoung | 9789087183257 | Boeken |  bol">
            <a:extLst>
              <a:ext uri="{FF2B5EF4-FFF2-40B4-BE49-F238E27FC236}">
                <a16:creationId xmlns:a16="http://schemas.microsoft.com/office/drawing/2014/main" id="{35FA548E-46FD-86CA-5614-C8FEB2DB23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8069" y="4588158"/>
            <a:ext cx="1166104" cy="1876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10779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5C4FBB-6144-D751-E729-31D23CCD1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2800" b="1" kern="100" dirty="0">
                <a:latin typeface="Garamond" panose="02020404030301010803" pitchFamily="18" charset="0"/>
                <a:ea typeface="Gulim" panose="020B0600000101010101" pitchFamily="34" charset="-127"/>
                <a:cs typeface="Beirut" pitchFamily="2" charset="-78"/>
              </a:rPr>
              <a:t>2. L</a:t>
            </a:r>
            <a:r>
              <a:rPr lang="nl-NL" sz="2800" b="1" kern="100" dirty="0">
                <a:effectLst/>
                <a:latin typeface="Garamond" panose="02020404030301010803" pitchFamily="18" charset="0"/>
                <a:ea typeface="Gulim" panose="020B0600000101010101" pitchFamily="34" charset="-127"/>
                <a:cs typeface="Beirut" pitchFamily="2" charset="-78"/>
              </a:rPr>
              <a:t>eesbarri</a:t>
            </a:r>
            <a:r>
              <a:rPr lang="nl-NL" sz="2800" b="1" kern="100" dirty="0">
                <a:effectLst/>
                <a:latin typeface="Garamond" panose="02020404030301010803" pitchFamily="18" charset="0"/>
                <a:ea typeface="Gulim" panose="020B0600000101010101" pitchFamily="34" charset="-127"/>
                <a:cs typeface="Cambria" panose="02040503050406030204" pitchFamily="18" charset="0"/>
              </a:rPr>
              <a:t>è</a:t>
            </a:r>
            <a:r>
              <a:rPr lang="nl-NL" sz="2800" b="1" kern="100" dirty="0">
                <a:effectLst/>
                <a:latin typeface="Garamond" panose="02020404030301010803" pitchFamily="18" charset="0"/>
                <a:ea typeface="Gulim" panose="020B0600000101010101" pitchFamily="34" charset="-127"/>
                <a:cs typeface="Beirut" pitchFamily="2" charset="-78"/>
              </a:rPr>
              <a:t>res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3874CF9-6474-10C6-0BD2-118E7BEC23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3. De multimediarevolutie zorgt voor het ontstaan van ‘een nieuw menstype’. </a:t>
            </a:r>
          </a:p>
          <a:p>
            <a:pPr marL="594360" lvl="4" indent="0">
              <a:buNone/>
            </a:pPr>
            <a:r>
              <a:rPr lang="nl-NL" sz="1800" dirty="0"/>
              <a:t>a)	 De inspanning van het menselijk denken neemt af. (A. </a:t>
            </a:r>
            <a:r>
              <a:rPr lang="nl-NL" sz="1800" dirty="0" err="1"/>
              <a:t>Sartori</a:t>
            </a:r>
            <a:r>
              <a:rPr lang="nl-NL" sz="1800" dirty="0"/>
              <a:t>).  </a:t>
            </a:r>
          </a:p>
          <a:p>
            <a:pPr marL="594360" lvl="4" indent="0">
              <a:buNone/>
            </a:pPr>
            <a:r>
              <a:rPr lang="nl-NL" sz="1800" dirty="0"/>
              <a:t>b)	 De superverslavende smartphone zorgt voor veel afleiding en streven naar entertainment. </a:t>
            </a:r>
          </a:p>
          <a:p>
            <a:pPr marL="594360" lvl="4" indent="0">
              <a:buNone/>
            </a:pPr>
            <a:r>
              <a:rPr lang="nl-NL" sz="1800" dirty="0"/>
              <a:t>	 (J. Wiersma)</a:t>
            </a:r>
          </a:p>
          <a:p>
            <a:pPr marL="594360" lvl="4" indent="0">
              <a:buNone/>
            </a:pPr>
            <a:r>
              <a:rPr lang="nl-NL" sz="1800" dirty="0"/>
              <a:t>c)	 De dynamiek van gespreksvoering verandert/raakt beschadigd. (S. </a:t>
            </a:r>
            <a:r>
              <a:rPr lang="nl-NL" sz="1800" dirty="0" err="1"/>
              <a:t>Turkle</a:t>
            </a:r>
            <a:r>
              <a:rPr lang="nl-NL" sz="1800" dirty="0"/>
              <a:t>)</a:t>
            </a:r>
          </a:p>
          <a:p>
            <a:pPr marL="594360" lvl="4" indent="0">
              <a:buNone/>
            </a:pPr>
            <a:r>
              <a:rPr lang="nl-NL" sz="1800" dirty="0"/>
              <a:t>d)	 Beeldschermen zorgen voor een leescrisis. (R. </a:t>
            </a:r>
            <a:r>
              <a:rPr lang="nl-NL" sz="1800" dirty="0" err="1"/>
              <a:t>Hisgen</a:t>
            </a:r>
            <a:r>
              <a:rPr lang="nl-NL" sz="1800" dirty="0"/>
              <a:t> en A. van der Weel)</a:t>
            </a:r>
          </a:p>
          <a:p>
            <a:pPr marL="594360" lvl="4" indent="0">
              <a:buNone/>
            </a:pPr>
            <a:r>
              <a:rPr lang="nl-NL" sz="1800" dirty="0"/>
              <a:t>e)	 De mens komt als meditatief wezen te kort door digitaal, vluchtig lezen. (M. Wolf)</a:t>
            </a:r>
          </a:p>
          <a:p>
            <a:pPr marL="937260" lvl="4" indent="-342900">
              <a:buFont typeface="+mj-lt"/>
              <a:buAutoNum type="arabicPeriod"/>
            </a:pPr>
            <a:endParaRPr lang="nl-NL" dirty="0"/>
          </a:p>
          <a:p>
            <a:endParaRPr lang="nl-NL" dirty="0"/>
          </a:p>
        </p:txBody>
      </p:sp>
      <p:pic>
        <p:nvPicPr>
          <p:cNvPr id="2050" name="Picture 2" descr="De lezende mens - 9789045045986">
            <a:extLst>
              <a:ext uri="{FF2B5EF4-FFF2-40B4-BE49-F238E27FC236}">
                <a16:creationId xmlns:a16="http://schemas.microsoft.com/office/drawing/2014/main" id="{86050439-3385-16DD-9203-9222A96E39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7213" y="4703470"/>
            <a:ext cx="1190458" cy="1872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Reader, Come Home The Reading Brain in a Digital World | 9780062388773 |  Maryanne Wolf... | bol">
            <a:extLst>
              <a:ext uri="{FF2B5EF4-FFF2-40B4-BE49-F238E27FC236}">
                <a16:creationId xmlns:a16="http://schemas.microsoft.com/office/drawing/2014/main" id="{29C4B10C-A64F-D8F3-0766-D29481C954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4469" y="4687851"/>
            <a:ext cx="1254262" cy="1888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Giovanni Sartori ~ 'Homo Videns' - Uitgeverij De Blauwe Tijger">
            <a:extLst>
              <a:ext uri="{FF2B5EF4-FFF2-40B4-BE49-F238E27FC236}">
                <a16:creationId xmlns:a16="http://schemas.microsoft.com/office/drawing/2014/main" id="{94F68FB8-71E2-934E-4A41-8469DD879C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7131" y="4714819"/>
            <a:ext cx="1190458" cy="1881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Reclaiming Conversation: The Power of Talk in a Digital Age: Sherry Turkle:  9780143109792 - Christianbook.com">
            <a:extLst>
              <a:ext uri="{FF2B5EF4-FFF2-40B4-BE49-F238E27FC236}">
                <a16:creationId xmlns:a16="http://schemas.microsoft.com/office/drawing/2014/main" id="{717AAE9F-74EB-0C1A-499E-1C21D3D268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6842" y="4703470"/>
            <a:ext cx="1254262" cy="1922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Democratie, deugden, docentschap door Jordi Wiersma - Managementboek.nl">
            <a:extLst>
              <a:ext uri="{FF2B5EF4-FFF2-40B4-BE49-F238E27FC236}">
                <a16:creationId xmlns:a16="http://schemas.microsoft.com/office/drawing/2014/main" id="{13F8E69F-F966-C737-D104-A5D7776607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3470" y="4714817"/>
            <a:ext cx="1254490" cy="1881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9462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D44F2A-C45A-E75C-A434-85EB1FF8C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2800" b="1" kern="100" dirty="0">
                <a:latin typeface="Garamond" panose="02020404030301010803" pitchFamily="18" charset="0"/>
                <a:ea typeface="Gulim" panose="020B0600000101010101" pitchFamily="34" charset="-127"/>
                <a:cs typeface="Beirut" pitchFamily="2" charset="-78"/>
              </a:rPr>
              <a:t>3. </a:t>
            </a:r>
            <a:r>
              <a:rPr lang="nl-NL" sz="2800" b="1" kern="100" dirty="0" err="1">
                <a:latin typeface="Garamond" panose="02020404030301010803" pitchFamily="18" charset="0"/>
                <a:ea typeface="Gulim" panose="020B0600000101010101" pitchFamily="34" charset="-127"/>
                <a:cs typeface="Beirut" pitchFamily="2" charset="-78"/>
              </a:rPr>
              <a:t>Lectio</a:t>
            </a:r>
            <a:r>
              <a:rPr lang="nl-NL" sz="2800" b="1" kern="100" dirty="0">
                <a:latin typeface="Garamond" panose="02020404030301010803" pitchFamily="18" charset="0"/>
                <a:ea typeface="Gulim" panose="020B0600000101010101" pitchFamily="34" charset="-127"/>
                <a:cs typeface="Beirut" pitchFamily="2" charset="-78"/>
              </a:rPr>
              <a:t> </a:t>
            </a:r>
            <a:r>
              <a:rPr lang="nl-NL" sz="2800" b="1" kern="100" dirty="0" err="1">
                <a:latin typeface="Garamond" panose="02020404030301010803" pitchFamily="18" charset="0"/>
                <a:ea typeface="Gulim" panose="020B0600000101010101" pitchFamily="34" charset="-127"/>
                <a:cs typeface="Beirut" pitchFamily="2" charset="-78"/>
              </a:rPr>
              <a:t>divina</a:t>
            </a:r>
            <a:br>
              <a:rPr lang="nl-NL" sz="2800" b="1" kern="100" dirty="0">
                <a:latin typeface="Garamond" panose="02020404030301010803" pitchFamily="18" charset="0"/>
                <a:ea typeface="Gulim" panose="020B0600000101010101" pitchFamily="34" charset="-127"/>
                <a:cs typeface="Beirut" pitchFamily="2" charset="-78"/>
              </a:rPr>
            </a:b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691560F-AD6B-1A8B-6E23-1F13BE9D89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0879" y="1825624"/>
            <a:ext cx="9810604" cy="4886072"/>
          </a:xfrm>
        </p:spPr>
        <p:txBody>
          <a:bodyPr/>
          <a:lstStyle/>
          <a:p>
            <a:r>
              <a:rPr lang="nl-NL" dirty="0"/>
              <a:t>Dit is een zintuigelijke, fijngevoelige manier van Bijbellezen.</a:t>
            </a:r>
          </a:p>
          <a:p>
            <a:r>
              <a:rPr lang="nl-NL" dirty="0"/>
              <a:t>Het gaat om ‘God ontmoeten in Zijn Woord’. (E. Bianchi)</a:t>
            </a:r>
          </a:p>
          <a:p>
            <a:endParaRPr lang="nl-NL" dirty="0"/>
          </a:p>
          <a:p>
            <a:r>
              <a:rPr lang="nl-NL" dirty="0" err="1"/>
              <a:t>Lectio</a:t>
            </a:r>
            <a:r>
              <a:rPr lang="nl-NL" dirty="0"/>
              <a:t> </a:t>
            </a:r>
            <a:r>
              <a:rPr lang="nl-NL" dirty="0" err="1"/>
              <a:t>divina</a:t>
            </a:r>
            <a:r>
              <a:rPr lang="nl-NL" dirty="0"/>
              <a:t> bevat vier elementen die elkaar binnendringen:</a:t>
            </a:r>
          </a:p>
          <a:p>
            <a:pPr marL="0" indent="0">
              <a:buNone/>
            </a:pPr>
            <a:r>
              <a:rPr lang="nl-NL" dirty="0"/>
              <a:t>	</a:t>
            </a:r>
            <a:r>
              <a:rPr lang="nl-NL" i="1" dirty="0"/>
              <a:t>- </a:t>
            </a:r>
            <a:r>
              <a:rPr lang="nl-NL" b="1" i="1" dirty="0" err="1"/>
              <a:t>Lectio</a:t>
            </a:r>
            <a:r>
              <a:rPr lang="nl-NL" i="1" dirty="0"/>
              <a:t>: </a:t>
            </a:r>
            <a:r>
              <a:rPr lang="nl-NL" dirty="0"/>
              <a:t>de </a:t>
            </a:r>
            <a:r>
              <a:rPr lang="nl-NL" dirty="0" err="1"/>
              <a:t>bijbeltekst</a:t>
            </a:r>
            <a:r>
              <a:rPr lang="nl-NL" dirty="0"/>
              <a:t> herhalend/luisterend lezen.</a:t>
            </a:r>
            <a:endParaRPr lang="nl-NL" i="1" dirty="0"/>
          </a:p>
          <a:p>
            <a:pPr marL="0" indent="0">
              <a:buNone/>
            </a:pPr>
            <a:r>
              <a:rPr lang="nl-NL" i="1" dirty="0"/>
              <a:t>	- </a:t>
            </a:r>
            <a:r>
              <a:rPr lang="nl-NL" b="1" i="1" dirty="0" err="1"/>
              <a:t>Oratio</a:t>
            </a:r>
            <a:r>
              <a:rPr lang="nl-NL" b="1" i="1" dirty="0"/>
              <a:t>:</a:t>
            </a:r>
            <a:r>
              <a:rPr lang="nl-NL" i="1" dirty="0"/>
              <a:t> </a:t>
            </a:r>
            <a:r>
              <a:rPr lang="nl-NL" dirty="0"/>
              <a:t>met God erover spreken, met de Bijbel bidden.</a:t>
            </a:r>
            <a:endParaRPr lang="nl-NL" i="1" dirty="0"/>
          </a:p>
          <a:p>
            <a:pPr marL="0" indent="0">
              <a:buNone/>
            </a:pPr>
            <a:r>
              <a:rPr lang="nl-NL" i="1" dirty="0"/>
              <a:t>	- </a:t>
            </a:r>
            <a:r>
              <a:rPr lang="nl-NL" b="1" i="1" dirty="0" err="1"/>
              <a:t>Meditatio</a:t>
            </a:r>
            <a:r>
              <a:rPr lang="nl-NL" b="1" i="1" dirty="0"/>
              <a:t>:</a:t>
            </a:r>
            <a:r>
              <a:rPr lang="nl-NL" i="1" dirty="0"/>
              <a:t> </a:t>
            </a:r>
            <a:r>
              <a:rPr lang="nl-NL" dirty="0"/>
              <a:t>mediterend Gods stem beluisteren en de brug slaan naar het leven.</a:t>
            </a:r>
          </a:p>
          <a:p>
            <a:pPr marL="0" indent="0">
              <a:buNone/>
            </a:pPr>
            <a:r>
              <a:rPr lang="nl-NL" i="1" dirty="0"/>
              <a:t>	- </a:t>
            </a:r>
            <a:r>
              <a:rPr lang="nl-NL" b="1" i="1" dirty="0" err="1"/>
              <a:t>Contemplatio</a:t>
            </a:r>
            <a:r>
              <a:rPr lang="nl-NL" b="1" i="1" dirty="0"/>
              <a:t>: </a:t>
            </a:r>
            <a:r>
              <a:rPr lang="nl-NL" dirty="0"/>
              <a:t>geestelijke ontmoeting met God in Christus.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Belangrijke meditatieve regels:	- Tekst-met-tekst in verband brengen </a:t>
            </a:r>
          </a:p>
          <a:p>
            <a:pPr marL="0" indent="0">
              <a:buNone/>
            </a:pPr>
            <a:r>
              <a:rPr lang="nl-NL" dirty="0"/>
              <a:t>				- Oriëntatie op kerkelijke traditie/belijdenis.</a:t>
            </a:r>
          </a:p>
        </p:txBody>
      </p:sp>
      <p:pic>
        <p:nvPicPr>
          <p:cNvPr id="3074" name="Picture 2" descr="Index of /images/stories/priore/libri/libri_esteri">
            <a:extLst>
              <a:ext uri="{FF2B5EF4-FFF2-40B4-BE49-F238E27FC236}">
                <a16:creationId xmlns:a16="http://schemas.microsoft.com/office/drawing/2014/main" id="{40F698A0-FDDA-0722-6908-B9BF92EA2F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2432" y="1140889"/>
            <a:ext cx="1345112" cy="2043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52772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41EDAF-3385-993A-3918-CEBAEF135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879" y="112293"/>
            <a:ext cx="9810604" cy="1216024"/>
          </a:xfrm>
        </p:spPr>
        <p:txBody>
          <a:bodyPr/>
          <a:lstStyle/>
          <a:p>
            <a:r>
              <a:rPr lang="nl-NL" sz="2800" b="1" kern="100" dirty="0">
                <a:latin typeface="Garamond" panose="02020404030301010803" pitchFamily="18" charset="0"/>
                <a:ea typeface="Gulim" panose="020B0600000101010101" pitchFamily="34" charset="-127"/>
                <a:cs typeface="Beirut" pitchFamily="2" charset="-78"/>
              </a:rPr>
              <a:t>3. </a:t>
            </a:r>
            <a:r>
              <a:rPr lang="nl-NL" sz="2800" b="1" kern="100" dirty="0" err="1">
                <a:latin typeface="Garamond" panose="02020404030301010803" pitchFamily="18" charset="0"/>
                <a:ea typeface="Gulim" panose="020B0600000101010101" pitchFamily="34" charset="-127"/>
                <a:cs typeface="Beirut" pitchFamily="2" charset="-78"/>
              </a:rPr>
              <a:t>Lectio</a:t>
            </a:r>
            <a:r>
              <a:rPr lang="nl-NL" sz="2800" b="1" kern="100" dirty="0">
                <a:latin typeface="Garamond" panose="02020404030301010803" pitchFamily="18" charset="0"/>
                <a:ea typeface="Gulim" panose="020B0600000101010101" pitchFamily="34" charset="-127"/>
                <a:cs typeface="Beirut" pitchFamily="2" charset="-78"/>
              </a:rPr>
              <a:t> </a:t>
            </a:r>
            <a:r>
              <a:rPr lang="nl-NL" sz="2800" b="1" kern="100" dirty="0" err="1">
                <a:latin typeface="Garamond" panose="02020404030301010803" pitchFamily="18" charset="0"/>
                <a:ea typeface="Gulim" panose="020B0600000101010101" pitchFamily="34" charset="-127"/>
                <a:cs typeface="Beirut" pitchFamily="2" charset="-78"/>
              </a:rPr>
              <a:t>divina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42E0141-BCDA-7228-F9CE-C77664E587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0879" y="1258697"/>
            <a:ext cx="9810604" cy="4428753"/>
          </a:xfrm>
        </p:spPr>
        <p:txBody>
          <a:bodyPr>
            <a:noAutofit/>
          </a:bodyPr>
          <a:lstStyle/>
          <a:p>
            <a:r>
              <a:rPr lang="nl-NL" dirty="0"/>
              <a:t>Deze ‘way of reading’ is tegelijkertijd een ‘way of living’. (E.H. </a:t>
            </a:r>
            <a:r>
              <a:rPr lang="nl-NL" dirty="0" err="1"/>
              <a:t>Peterson</a:t>
            </a:r>
            <a:r>
              <a:rPr lang="nl-NL" dirty="0"/>
              <a:t>)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/>
              <a:t>Het herkauwen/overdenken/mediteren van de tekst is het belangrijkste deel. (Ps. 1:2)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/>
              <a:t>Herkauwen brengt de reflectie en daarin het ontvangen van Gods stem </a:t>
            </a:r>
            <a:r>
              <a:rPr lang="nl-NL" i="1" dirty="0"/>
              <a:t>nu</a:t>
            </a:r>
            <a:r>
              <a:rPr lang="nl-NL" dirty="0"/>
              <a:t> op gang.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/>
              <a:t>Deze meditatieve weg is niet alleen talig, maar bevat ook het zwijgen. (D. </a:t>
            </a:r>
            <a:r>
              <a:rPr lang="nl-NL" dirty="0" err="1"/>
              <a:t>Bonhoeffer</a:t>
            </a:r>
            <a:r>
              <a:rPr lang="nl-NL" dirty="0"/>
              <a:t>)</a:t>
            </a:r>
          </a:p>
          <a:p>
            <a:endParaRPr lang="nl-NL" dirty="0"/>
          </a:p>
          <a:p>
            <a:r>
              <a:rPr lang="nl-NL" dirty="0"/>
              <a:t>Je laat jezelf existentieel doortrekken door Bijbelwoorden. Gods stem komt in je tot klinken. </a:t>
            </a:r>
          </a:p>
          <a:p>
            <a:endParaRPr lang="nl-NL" dirty="0"/>
          </a:p>
          <a:p>
            <a:r>
              <a:rPr lang="nl-NL" dirty="0"/>
              <a:t>Nu eens ontglipt de Stem ons, dan zwelt deze weer aan. (A.A. van </a:t>
            </a:r>
            <a:r>
              <a:rPr lang="nl-NL" dirty="0" err="1"/>
              <a:t>Ruler</a:t>
            </a:r>
            <a:r>
              <a:rPr lang="nl-NL" dirty="0"/>
              <a:t>)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9128A619-1850-1DDF-3EFA-7816D70EB5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6840" y="112293"/>
            <a:ext cx="1293126" cy="1934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2866586"/>
      </p:ext>
    </p:extLst>
  </p:cSld>
  <p:clrMapOvr>
    <a:masterClrMapping/>
  </p:clrMapOvr>
</p:sld>
</file>

<file path=ppt/theme/theme1.xml><?xml version="1.0" encoding="utf-8"?>
<a:theme xmlns:a="http://schemas.openxmlformats.org/drawingml/2006/main" name="ArchiveVTI">
  <a:themeElements>
    <a:clrScheme name="AnalogousFromRegularSeedLeftStep">
      <a:dk1>
        <a:srgbClr val="000000"/>
      </a:dk1>
      <a:lt1>
        <a:srgbClr val="FFFFFF"/>
      </a:lt1>
      <a:dk2>
        <a:srgbClr val="1C322E"/>
      </a:dk2>
      <a:lt2>
        <a:srgbClr val="E8E3E2"/>
      </a:lt2>
      <a:accent1>
        <a:srgbClr val="2AB0D5"/>
      </a:accent1>
      <a:accent2>
        <a:srgbClr val="17B495"/>
      </a:accent2>
      <a:accent3>
        <a:srgbClr val="25BA5E"/>
      </a:accent3>
      <a:accent4>
        <a:srgbClr val="1EBC18"/>
      </a:accent4>
      <a:accent5>
        <a:srgbClr val="64B424"/>
      </a:accent5>
      <a:accent6>
        <a:srgbClr val="96AA16"/>
      </a:accent6>
      <a:hlink>
        <a:srgbClr val="BF5B3F"/>
      </a:hlink>
      <a:folHlink>
        <a:srgbClr val="7F7F7F"/>
      </a:folHlink>
    </a:clrScheme>
    <a:fontScheme name="Custom 170">
      <a:majorFont>
        <a:latin typeface="Bembo"/>
        <a:ea typeface=""/>
        <a:cs typeface=""/>
      </a:majorFont>
      <a:minorFont>
        <a:latin typeface="Bemb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rchiveVTI" id="{514BDC9F-20AC-40CA-9FE7-B30987BCD2D4}" vid="{D8FA1533-D953-46ED-B2C7-B32AF1BED7A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1351</TotalTime>
  <Words>853</Words>
  <Application>Microsoft Office PowerPoint</Application>
  <PresentationFormat>Breedbeeld</PresentationFormat>
  <Paragraphs>94</Paragraphs>
  <Slides>11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7" baseType="lpstr">
      <vt:lpstr>Arial</vt:lpstr>
      <vt:lpstr>Bembo</vt:lpstr>
      <vt:lpstr>Calibri</vt:lpstr>
      <vt:lpstr>Garamond</vt:lpstr>
      <vt:lpstr>Wingdings</vt:lpstr>
      <vt:lpstr>ArchiveVTI</vt:lpstr>
      <vt:lpstr>Jaarthema: ‘Hoor, Hij spreekt’ </vt:lpstr>
      <vt:lpstr>Inhoud</vt:lpstr>
      <vt:lpstr>Inleiding</vt:lpstr>
      <vt:lpstr>1. Zijn spreken als de Drie-enige én ons horend lezen en leven </vt:lpstr>
      <vt:lpstr>1. Zijn spreken als de Drie-enige én ons horend lezen en leven</vt:lpstr>
      <vt:lpstr>2. Leesbarrières  </vt:lpstr>
      <vt:lpstr>2. Leesbarrières</vt:lpstr>
      <vt:lpstr>3. Lectio divina </vt:lpstr>
      <vt:lpstr>3. Lectio divina</vt:lpstr>
      <vt:lpstr>4. Vijf concrete handreikingen </vt:lpstr>
      <vt:lpstr>Slot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Jaarthema: ‘Hoor, Hij spreekt’</dc:title>
  <dc:creator>J.W. Verboom</dc:creator>
  <cp:lastModifiedBy>Heino Loedeman</cp:lastModifiedBy>
  <cp:revision>6</cp:revision>
  <dcterms:created xsi:type="dcterms:W3CDTF">2024-05-15T21:59:15Z</dcterms:created>
  <dcterms:modified xsi:type="dcterms:W3CDTF">2024-05-24T11:22:41Z</dcterms:modified>
</cp:coreProperties>
</file>